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702" r:id="rId5"/>
    <p:sldMasterId id="2147483699" r:id="rId6"/>
  </p:sldMasterIdLst>
  <p:notesMasterIdLst>
    <p:notesMasterId r:id="rId8"/>
  </p:notesMasterIdLst>
  <p:handoutMasterIdLst>
    <p:handoutMasterId r:id="rId9"/>
  </p:handoutMasterIdLst>
  <p:sldIdLst>
    <p:sldId id="257" r:id="rId7"/>
  </p:sldIdLst>
  <p:sldSz cx="5327650" cy="7559675"/>
  <p:notesSz cx="9926638" cy="14355763"/>
  <p:defaultTextStyle>
    <a:defPPr>
      <a:defRPr lang="en-US"/>
    </a:defPPr>
    <a:lvl1pPr marL="0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1pPr>
    <a:lvl2pPr marL="228234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2pPr>
    <a:lvl3pPr marL="456468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3pPr>
    <a:lvl4pPr marL="684703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4pPr>
    <a:lvl5pPr marL="912937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5pPr>
    <a:lvl6pPr marL="1141171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6pPr>
    <a:lvl7pPr marL="1369405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7pPr>
    <a:lvl8pPr marL="1597640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8pPr>
    <a:lvl9pPr marL="1825874" algn="l" defTabSz="228234" rtl="0" eaLnBrk="1" latinLnBrk="0" hangingPunct="1">
      <a:defRPr sz="8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930"/>
    <a:srgbClr val="5B9C33"/>
    <a:srgbClr val="0073BD"/>
    <a:srgbClr val="DE0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2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2E6915-292D-4CCB-8E88-A135CD566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49F0A6-6D64-4A4B-B21F-A420CDCFEC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1EA098E-CA04-4B8D-A54B-B0F0A2DC6EF2}" type="datetimeFigureOut">
              <a:rPr lang="en-NZ" smtClean="0"/>
              <a:t>28/09/2023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2988C-B043-431A-A2BB-CC07C105ED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C50F6-7DCB-424D-B4FB-05EDC94D05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3433B34F-B881-42B8-891D-E38196DA4C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9113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5D683EDE-5B76-4B24-87C2-37447FC8D1B8}" type="datetimeFigureOut">
              <a:rPr lang="en-NZ" smtClean="0"/>
              <a:t>28/09/2023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5963" y="1795463"/>
            <a:ext cx="3414712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6908710"/>
            <a:ext cx="7941310" cy="5652582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AB93CEBB-943B-41C3-AB56-CBA670858E8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308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1pPr>
    <a:lvl2pPr marL="228234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2pPr>
    <a:lvl3pPr marL="456468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3pPr>
    <a:lvl4pPr marL="684703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4pPr>
    <a:lvl5pPr marL="912937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5pPr>
    <a:lvl6pPr marL="1141171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6pPr>
    <a:lvl7pPr marL="1369405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7pPr>
    <a:lvl8pPr marL="1597640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8pPr>
    <a:lvl9pPr marL="1825874" algn="l" defTabSz="456468" rtl="0" eaLnBrk="1" latinLnBrk="0" hangingPunct="1">
      <a:defRPr sz="5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8" y="1"/>
            <a:ext cx="5327649" cy="487584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077" y="4875842"/>
            <a:ext cx="5327531" cy="2683833"/>
          </a:xfrm>
          <a:solidFill>
            <a:srgbClr val="001930"/>
          </a:solidFill>
        </p:spPr>
        <p:txBody>
          <a:bodyPr lIns="432000" tIns="288000" rIns="720000" bIns="288000" anchor="t">
            <a:normAutofit/>
          </a:bodyPr>
          <a:lstStyle>
            <a:lvl1pPr>
              <a:defRPr sz="1196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>
                <a:latin typeface="National 2 Light" panose="02000003000000000000" pitchFamily="50" charset="0"/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text here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4453" y="7120737"/>
            <a:ext cx="2752844" cy="28117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3D0D1FF-E72D-492D-A5EB-25FC74621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/>
          <a:stretch/>
        </p:blipFill>
        <p:spPr>
          <a:xfrm>
            <a:off x="4436726" y="-325"/>
            <a:ext cx="890924" cy="7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4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327649" cy="755967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7524" y="4881629"/>
            <a:ext cx="4350007" cy="1778796"/>
          </a:xfrm>
          <a:solidFill>
            <a:srgbClr val="001930"/>
          </a:solidFill>
        </p:spPr>
        <p:txBody>
          <a:bodyPr lIns="288000" tIns="288000" rIns="288000" bIns="288000" anchor="t">
            <a:normAutofit/>
          </a:bodyPr>
          <a:lstStyle>
            <a:lvl1pPr>
              <a:defRPr sz="1196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>
                <a:latin typeface="National 2 Light" panose="02000003000000000000" pitchFamily="50" charset="0"/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text here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F0590B0-4C6C-4543-8249-1D7656C59A39}"/>
              </a:ext>
            </a:extLst>
          </p:cNvPr>
          <p:cNvGrpSpPr/>
          <p:nvPr userDrawn="1"/>
        </p:nvGrpSpPr>
        <p:grpSpPr>
          <a:xfrm>
            <a:off x="4439566" y="5788"/>
            <a:ext cx="888082" cy="2672257"/>
            <a:chOff x="3675309" y="532775"/>
            <a:chExt cx="1782251" cy="53445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6A19B7-2AFA-404E-AE52-D68EDBD82C09}"/>
                </a:ext>
              </a:extLst>
            </p:cNvPr>
            <p:cNvSpPr/>
            <p:nvPr/>
          </p:nvSpPr>
          <p:spPr>
            <a:xfrm>
              <a:off x="3675527" y="4095998"/>
              <a:ext cx="1781816" cy="622461"/>
            </a:xfrm>
            <a:custGeom>
              <a:avLst/>
              <a:gdLst>
                <a:gd name="connsiteX0" fmla="*/ 1226777 w 1781816"/>
                <a:gd name="connsiteY0" fmla="*/ 622461 h 622461"/>
                <a:gd name="connsiteX1" fmla="*/ 1781817 w 1781816"/>
                <a:gd name="connsiteY1" fmla="*/ 511988 h 622461"/>
                <a:gd name="connsiteX2" fmla="*/ 1781817 w 1781816"/>
                <a:gd name="connsiteY2" fmla="*/ 166218 h 622461"/>
                <a:gd name="connsiteX3" fmla="*/ 1226777 w 1781816"/>
                <a:gd name="connsiteY3" fmla="*/ 304755 h 622461"/>
                <a:gd name="connsiteX4" fmla="*/ 671736 w 1781816"/>
                <a:gd name="connsiteY4" fmla="*/ 166218 h 622461"/>
                <a:gd name="connsiteX5" fmla="*/ 0 w 1781816"/>
                <a:gd name="connsiteY5" fmla="*/ 0 h 622461"/>
                <a:gd name="connsiteX6" fmla="*/ 0 w 1781816"/>
                <a:gd name="connsiteY6" fmla="*/ 317453 h 622461"/>
                <a:gd name="connsiteX7" fmla="*/ 555167 w 1781816"/>
                <a:gd name="connsiteY7" fmla="*/ 455989 h 622461"/>
                <a:gd name="connsiteX8" fmla="*/ 1226777 w 1781816"/>
                <a:gd name="connsiteY8" fmla="*/ 622207 h 62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461">
                  <a:moveTo>
                    <a:pt x="1226777" y="622461"/>
                  </a:moveTo>
                  <a:cubicBezTo>
                    <a:pt x="1484170" y="622461"/>
                    <a:pt x="1648613" y="570907"/>
                    <a:pt x="1781817" y="511988"/>
                  </a:cubicBezTo>
                  <a:lnTo>
                    <a:pt x="1781817" y="166218"/>
                  </a:ln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C551BBD-06E8-44B0-B20A-F022574A5950}"/>
                </a:ext>
              </a:extLst>
            </p:cNvPr>
            <p:cNvSpPr/>
            <p:nvPr/>
          </p:nvSpPr>
          <p:spPr>
            <a:xfrm>
              <a:off x="3675527" y="4675540"/>
              <a:ext cx="1781816" cy="622588"/>
            </a:xfrm>
            <a:custGeom>
              <a:avLst/>
              <a:gdLst>
                <a:gd name="connsiteX0" fmla="*/ 1226777 w 1781816"/>
                <a:gd name="connsiteY0" fmla="*/ 622588 h 622588"/>
                <a:gd name="connsiteX1" fmla="*/ 1781817 w 1781816"/>
                <a:gd name="connsiteY1" fmla="*/ 511988 h 622588"/>
                <a:gd name="connsiteX2" fmla="*/ 1781817 w 1781816"/>
                <a:gd name="connsiteY2" fmla="*/ 166218 h 622588"/>
                <a:gd name="connsiteX3" fmla="*/ 1226777 w 1781816"/>
                <a:gd name="connsiteY3" fmla="*/ 304755 h 622588"/>
                <a:gd name="connsiteX4" fmla="*/ 671736 w 1781816"/>
                <a:gd name="connsiteY4" fmla="*/ 166218 h 622588"/>
                <a:gd name="connsiteX5" fmla="*/ 0 w 1781816"/>
                <a:gd name="connsiteY5" fmla="*/ 0 h 622588"/>
                <a:gd name="connsiteX6" fmla="*/ 0 w 1781816"/>
                <a:gd name="connsiteY6" fmla="*/ 317453 h 622588"/>
                <a:gd name="connsiteX7" fmla="*/ 555167 w 1781816"/>
                <a:gd name="connsiteY7" fmla="*/ 456116 h 622588"/>
                <a:gd name="connsiteX8" fmla="*/ 1226777 w 1781816"/>
                <a:gd name="connsiteY8" fmla="*/ 622335 h 62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588">
                  <a:moveTo>
                    <a:pt x="1226777" y="622588"/>
                  </a:moveTo>
                  <a:cubicBezTo>
                    <a:pt x="1484170" y="622588"/>
                    <a:pt x="1648613" y="571034"/>
                    <a:pt x="1781817" y="511988"/>
                  </a:cubicBezTo>
                  <a:lnTo>
                    <a:pt x="1781817" y="166218"/>
                  </a:lnTo>
                  <a:cubicBezTo>
                    <a:pt x="1632231" y="240629"/>
                    <a:pt x="1502456" y="304755"/>
                    <a:pt x="1226777" y="304755"/>
                  </a:cubicBezTo>
                  <a:cubicBezTo>
                    <a:pt x="951098" y="304755"/>
                    <a:pt x="821322" y="241264"/>
                    <a:pt x="671736" y="166218"/>
                  </a:cubicBezTo>
                  <a:cubicBezTo>
                    <a:pt x="514913" y="88379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6116"/>
                  </a:cubicBezTo>
                  <a:cubicBezTo>
                    <a:pt x="711863" y="533956"/>
                    <a:pt x="889639" y="622335"/>
                    <a:pt x="1226777" y="622335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685411-F489-43EA-BC71-8556A2059007}"/>
                </a:ext>
              </a:extLst>
            </p:cNvPr>
            <p:cNvSpPr/>
            <p:nvPr/>
          </p:nvSpPr>
          <p:spPr>
            <a:xfrm>
              <a:off x="3675527" y="5255082"/>
              <a:ext cx="1781816" cy="622207"/>
            </a:xfrm>
            <a:custGeom>
              <a:avLst/>
              <a:gdLst>
                <a:gd name="connsiteX0" fmla="*/ 1781817 w 1781816"/>
                <a:gd name="connsiteY0" fmla="*/ 166218 h 622207"/>
                <a:gd name="connsiteX1" fmla="*/ 1226777 w 1781816"/>
                <a:gd name="connsiteY1" fmla="*/ 304755 h 622207"/>
                <a:gd name="connsiteX2" fmla="*/ 671736 w 1781816"/>
                <a:gd name="connsiteY2" fmla="*/ 166218 h 622207"/>
                <a:gd name="connsiteX3" fmla="*/ 0 w 1781816"/>
                <a:gd name="connsiteY3" fmla="*/ 0 h 622207"/>
                <a:gd name="connsiteX4" fmla="*/ 0 w 1781816"/>
                <a:gd name="connsiteY4" fmla="*/ 317453 h 622207"/>
                <a:gd name="connsiteX5" fmla="*/ 555167 w 1781816"/>
                <a:gd name="connsiteY5" fmla="*/ 455989 h 622207"/>
                <a:gd name="connsiteX6" fmla="*/ 1226777 w 1781816"/>
                <a:gd name="connsiteY6" fmla="*/ 622207 h 622207"/>
                <a:gd name="connsiteX7" fmla="*/ 1781817 w 1781816"/>
                <a:gd name="connsiteY7" fmla="*/ 511734 h 62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1816" h="622207">
                  <a:moveTo>
                    <a:pt x="1781817" y="166218"/>
                  </a:move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138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  <a:cubicBezTo>
                    <a:pt x="1484170" y="622207"/>
                    <a:pt x="1648613" y="570780"/>
                    <a:pt x="1781817" y="511734"/>
                  </a:cubicBez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389A2-38F7-4B8C-AC35-113D1E984B6E}"/>
                </a:ext>
              </a:extLst>
            </p:cNvPr>
            <p:cNvSpPr/>
            <p:nvPr/>
          </p:nvSpPr>
          <p:spPr>
            <a:xfrm>
              <a:off x="4566435" y="3205099"/>
              <a:ext cx="891117" cy="890868"/>
            </a:xfrm>
            <a:custGeom>
              <a:avLst/>
              <a:gdLst>
                <a:gd name="connsiteX0" fmla="*/ 0 w 891117"/>
                <a:gd name="connsiteY0" fmla="*/ 25777 h 890868"/>
                <a:gd name="connsiteX1" fmla="*/ 845068 w 891117"/>
                <a:gd name="connsiteY1" fmla="*/ 834647 h 890868"/>
                <a:gd name="connsiteX2" fmla="*/ 427677 w 891117"/>
                <a:gd name="connsiteY2" fmla="*/ 759728 h 890868"/>
                <a:gd name="connsiteX3" fmla="*/ 0 w 891117"/>
                <a:gd name="connsiteY3" fmla="*/ 25777 h 890868"/>
                <a:gd name="connsiteX4" fmla="*/ 27429 w 891117"/>
                <a:gd name="connsiteY4" fmla="*/ 381 h 890868"/>
                <a:gd name="connsiteX5" fmla="*/ 736498 w 891117"/>
                <a:gd name="connsiteY5" fmla="*/ 330532 h 890868"/>
                <a:gd name="connsiteX6" fmla="*/ 863480 w 891117"/>
                <a:gd name="connsiteY6" fmla="*/ 808616 h 890868"/>
                <a:gd name="connsiteX7" fmla="*/ 27429 w 891117"/>
                <a:gd name="connsiteY7" fmla="*/ 0 h 89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868">
                  <a:moveTo>
                    <a:pt x="0" y="25777"/>
                  </a:moveTo>
                  <a:cubicBezTo>
                    <a:pt x="306790" y="262470"/>
                    <a:pt x="611675" y="523289"/>
                    <a:pt x="845068" y="834647"/>
                  </a:cubicBezTo>
                  <a:cubicBezTo>
                    <a:pt x="726467" y="963914"/>
                    <a:pt x="536373" y="840742"/>
                    <a:pt x="427677" y="759728"/>
                  </a:cubicBezTo>
                  <a:cubicBezTo>
                    <a:pt x="214855" y="583732"/>
                    <a:pt x="27047" y="306913"/>
                    <a:pt x="0" y="25777"/>
                  </a:cubicBezTo>
                  <a:moveTo>
                    <a:pt x="27429" y="381"/>
                  </a:moveTo>
                  <a:cubicBezTo>
                    <a:pt x="297266" y="-4317"/>
                    <a:pt x="561517" y="130156"/>
                    <a:pt x="736498" y="330532"/>
                  </a:cubicBezTo>
                  <a:cubicBezTo>
                    <a:pt x="835925" y="457513"/>
                    <a:pt x="942844" y="645445"/>
                    <a:pt x="863480" y="808616"/>
                  </a:cubicBezTo>
                  <a:cubicBezTo>
                    <a:pt x="638341" y="493703"/>
                    <a:pt x="333583" y="232756"/>
                    <a:pt x="27429" y="0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D28B852-FF27-4753-92A5-984E118D8D27}"/>
                </a:ext>
              </a:extLst>
            </p:cNvPr>
            <p:cNvSpPr/>
            <p:nvPr/>
          </p:nvSpPr>
          <p:spPr>
            <a:xfrm>
              <a:off x="3675544" y="3204859"/>
              <a:ext cx="890891" cy="891108"/>
            </a:xfrm>
            <a:custGeom>
              <a:avLst/>
              <a:gdLst>
                <a:gd name="connsiteX0" fmla="*/ 463342 w 890891"/>
                <a:gd name="connsiteY0" fmla="*/ 759968 h 891108"/>
                <a:gd name="connsiteX1" fmla="*/ 45951 w 890891"/>
                <a:gd name="connsiteY1" fmla="*/ 834887 h 891108"/>
                <a:gd name="connsiteX2" fmla="*/ 890891 w 890891"/>
                <a:gd name="connsiteY2" fmla="*/ 26017 h 891108"/>
                <a:gd name="connsiteX3" fmla="*/ 463342 w 890891"/>
                <a:gd name="connsiteY3" fmla="*/ 759968 h 891108"/>
                <a:gd name="connsiteX4" fmla="*/ 27919 w 890891"/>
                <a:gd name="connsiteY4" fmla="*/ 808348 h 891108"/>
                <a:gd name="connsiteX5" fmla="*/ 154902 w 890891"/>
                <a:gd name="connsiteY5" fmla="*/ 330264 h 891108"/>
                <a:gd name="connsiteX6" fmla="*/ 864098 w 890891"/>
                <a:gd name="connsiteY6" fmla="*/ 113 h 891108"/>
                <a:gd name="connsiteX7" fmla="*/ 28427 w 890891"/>
                <a:gd name="connsiteY7" fmla="*/ 808221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63342" y="759968"/>
                  </a:moveTo>
                  <a:cubicBezTo>
                    <a:pt x="354645" y="840982"/>
                    <a:pt x="164425" y="964154"/>
                    <a:pt x="45951" y="834887"/>
                  </a:cubicBezTo>
                  <a:cubicBezTo>
                    <a:pt x="279344" y="523529"/>
                    <a:pt x="584229" y="262710"/>
                    <a:pt x="890891" y="26017"/>
                  </a:cubicBezTo>
                  <a:cubicBezTo>
                    <a:pt x="863844" y="307153"/>
                    <a:pt x="676037" y="583972"/>
                    <a:pt x="463342" y="759968"/>
                  </a:cubicBezTo>
                  <a:moveTo>
                    <a:pt x="27919" y="808348"/>
                  </a:moveTo>
                  <a:cubicBezTo>
                    <a:pt x="-51953" y="645177"/>
                    <a:pt x="54967" y="457880"/>
                    <a:pt x="154902" y="330264"/>
                  </a:cubicBezTo>
                  <a:cubicBezTo>
                    <a:pt x="329883" y="130015"/>
                    <a:pt x="594260" y="-4458"/>
                    <a:pt x="864098" y="113"/>
                  </a:cubicBezTo>
                  <a:cubicBezTo>
                    <a:pt x="557817" y="232869"/>
                    <a:pt x="253821" y="493815"/>
                    <a:pt x="28427" y="80822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E1CBB6C-471D-4FA2-AF04-CBA18EED771C}"/>
                </a:ext>
              </a:extLst>
            </p:cNvPr>
            <p:cNvSpPr/>
            <p:nvPr/>
          </p:nvSpPr>
          <p:spPr>
            <a:xfrm>
              <a:off x="4566435" y="2314230"/>
              <a:ext cx="890891" cy="891108"/>
            </a:xfrm>
            <a:custGeom>
              <a:avLst/>
              <a:gdLst>
                <a:gd name="connsiteX0" fmla="*/ 427677 w 890891"/>
                <a:gd name="connsiteY0" fmla="*/ 131141 h 891108"/>
                <a:gd name="connsiteX1" fmla="*/ 845068 w 890891"/>
                <a:gd name="connsiteY1" fmla="*/ 56222 h 891108"/>
                <a:gd name="connsiteX2" fmla="*/ 0 w 890891"/>
                <a:gd name="connsiteY2" fmla="*/ 865091 h 891108"/>
                <a:gd name="connsiteX3" fmla="*/ 427677 w 890891"/>
                <a:gd name="connsiteY3" fmla="*/ 131141 h 891108"/>
                <a:gd name="connsiteX4" fmla="*/ 862973 w 890891"/>
                <a:gd name="connsiteY4" fmla="*/ 82761 h 891108"/>
                <a:gd name="connsiteX5" fmla="*/ 735990 w 890891"/>
                <a:gd name="connsiteY5" fmla="*/ 560845 h 891108"/>
                <a:gd name="connsiteX6" fmla="*/ 26920 w 890891"/>
                <a:gd name="connsiteY6" fmla="*/ 890995 h 891108"/>
                <a:gd name="connsiteX7" fmla="*/ 862465 w 890891"/>
                <a:gd name="connsiteY7" fmla="*/ 82888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27677" y="131141"/>
                  </a:moveTo>
                  <a:cubicBezTo>
                    <a:pt x="536373" y="50127"/>
                    <a:pt x="726467" y="-73045"/>
                    <a:pt x="845068" y="56222"/>
                  </a:cubicBezTo>
                  <a:cubicBezTo>
                    <a:pt x="611675" y="367579"/>
                    <a:pt x="306790" y="628399"/>
                    <a:pt x="0" y="865091"/>
                  </a:cubicBezTo>
                  <a:cubicBezTo>
                    <a:pt x="27047" y="583828"/>
                    <a:pt x="214855" y="307136"/>
                    <a:pt x="427677" y="131141"/>
                  </a:cubicBezTo>
                  <a:moveTo>
                    <a:pt x="862973" y="82761"/>
                  </a:moveTo>
                  <a:cubicBezTo>
                    <a:pt x="942844" y="245931"/>
                    <a:pt x="835925" y="433229"/>
                    <a:pt x="735990" y="560845"/>
                  </a:cubicBezTo>
                  <a:cubicBezTo>
                    <a:pt x="561008" y="761094"/>
                    <a:pt x="296758" y="895567"/>
                    <a:pt x="26920" y="890995"/>
                  </a:cubicBezTo>
                  <a:cubicBezTo>
                    <a:pt x="333075" y="658239"/>
                    <a:pt x="637198" y="397293"/>
                    <a:pt x="862465" y="82888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CC28B0-ADF5-4033-9572-14C0E1195462}"/>
                </a:ext>
              </a:extLst>
            </p:cNvPr>
            <p:cNvSpPr/>
            <p:nvPr/>
          </p:nvSpPr>
          <p:spPr>
            <a:xfrm>
              <a:off x="3675317" y="2314230"/>
              <a:ext cx="891117" cy="890606"/>
            </a:xfrm>
            <a:custGeom>
              <a:avLst/>
              <a:gdLst>
                <a:gd name="connsiteX0" fmla="*/ 891118 w 891117"/>
                <a:gd name="connsiteY0" fmla="*/ 865091 h 890606"/>
                <a:gd name="connsiteX1" fmla="*/ 46177 w 891117"/>
                <a:gd name="connsiteY1" fmla="*/ 56222 h 890606"/>
                <a:gd name="connsiteX2" fmla="*/ 463568 w 891117"/>
                <a:gd name="connsiteY2" fmla="*/ 131141 h 890606"/>
                <a:gd name="connsiteX3" fmla="*/ 891118 w 891117"/>
                <a:gd name="connsiteY3" fmla="*/ 865091 h 890606"/>
                <a:gd name="connsiteX4" fmla="*/ 863817 w 891117"/>
                <a:gd name="connsiteY4" fmla="*/ 890488 h 890606"/>
                <a:gd name="connsiteX5" fmla="*/ 154620 w 891117"/>
                <a:gd name="connsiteY5" fmla="*/ 560337 h 890606"/>
                <a:gd name="connsiteX6" fmla="*/ 27638 w 891117"/>
                <a:gd name="connsiteY6" fmla="*/ 82253 h 890606"/>
                <a:gd name="connsiteX7" fmla="*/ 863309 w 891117"/>
                <a:gd name="connsiteY7" fmla="*/ 890361 h 89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606">
                  <a:moveTo>
                    <a:pt x="891118" y="865091"/>
                  </a:moveTo>
                  <a:cubicBezTo>
                    <a:pt x="584456" y="628399"/>
                    <a:pt x="279571" y="367579"/>
                    <a:pt x="46177" y="56222"/>
                  </a:cubicBezTo>
                  <a:cubicBezTo>
                    <a:pt x="164652" y="-73045"/>
                    <a:pt x="354871" y="50127"/>
                    <a:pt x="463568" y="131141"/>
                  </a:cubicBezTo>
                  <a:cubicBezTo>
                    <a:pt x="676264" y="307136"/>
                    <a:pt x="864071" y="583828"/>
                    <a:pt x="891118" y="865091"/>
                  </a:cubicBezTo>
                  <a:moveTo>
                    <a:pt x="863817" y="890488"/>
                  </a:moveTo>
                  <a:cubicBezTo>
                    <a:pt x="593980" y="895186"/>
                    <a:pt x="329602" y="760713"/>
                    <a:pt x="154620" y="560337"/>
                  </a:cubicBezTo>
                  <a:cubicBezTo>
                    <a:pt x="55193" y="433356"/>
                    <a:pt x="-51726" y="245424"/>
                    <a:pt x="27638" y="82253"/>
                  </a:cubicBezTo>
                  <a:cubicBezTo>
                    <a:pt x="253031" y="396658"/>
                    <a:pt x="557027" y="657604"/>
                    <a:pt x="863309" y="89036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C07EBE8-8C8D-4417-8D49-5FF621199B79}"/>
                </a:ext>
              </a:extLst>
            </p:cNvPr>
            <p:cNvSpPr/>
            <p:nvPr/>
          </p:nvSpPr>
          <p:spPr>
            <a:xfrm>
              <a:off x="3675527" y="532775"/>
              <a:ext cx="1782033" cy="979036"/>
            </a:xfrm>
            <a:custGeom>
              <a:avLst/>
              <a:gdLst>
                <a:gd name="connsiteX0" fmla="*/ 0 w 1782033"/>
                <a:gd name="connsiteY0" fmla="*/ 559358 h 979036"/>
                <a:gd name="connsiteX1" fmla="*/ 701451 w 1782033"/>
                <a:gd name="connsiteY1" fmla="*/ 559358 h 979036"/>
                <a:gd name="connsiteX2" fmla="*/ 829576 w 1782033"/>
                <a:gd name="connsiteY2" fmla="*/ 648245 h 979036"/>
                <a:gd name="connsiteX3" fmla="*/ 1451243 w 1782033"/>
                <a:gd name="connsiteY3" fmla="*/ 952448 h 979036"/>
                <a:gd name="connsiteX4" fmla="*/ 1755442 w 1782033"/>
                <a:gd name="connsiteY4" fmla="*/ 330792 h 979036"/>
                <a:gd name="connsiteX5" fmla="*/ 1133788 w 1782033"/>
                <a:gd name="connsiteY5" fmla="*/ 26589 h 979036"/>
                <a:gd name="connsiteX6" fmla="*/ 829576 w 1782033"/>
                <a:gd name="connsiteY6" fmla="*/ 330792 h 979036"/>
                <a:gd name="connsiteX7" fmla="*/ 701451 w 1782033"/>
                <a:gd name="connsiteY7" fmla="*/ 419679 h 979036"/>
                <a:gd name="connsiteX8" fmla="*/ 0 w 1782033"/>
                <a:gd name="connsiteY8" fmla="*/ 419679 h 979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3" h="979036">
                  <a:moveTo>
                    <a:pt x="0" y="559358"/>
                  </a:moveTo>
                  <a:lnTo>
                    <a:pt x="701451" y="559358"/>
                  </a:lnTo>
                  <a:cubicBezTo>
                    <a:pt x="770783" y="559358"/>
                    <a:pt x="807100" y="583484"/>
                    <a:pt x="829576" y="648245"/>
                  </a:cubicBezTo>
                  <a:cubicBezTo>
                    <a:pt x="917245" y="903914"/>
                    <a:pt x="1195564" y="1040110"/>
                    <a:pt x="1451243" y="952448"/>
                  </a:cubicBezTo>
                  <a:cubicBezTo>
                    <a:pt x="1706910" y="864786"/>
                    <a:pt x="1843111" y="586461"/>
                    <a:pt x="1755442" y="330792"/>
                  </a:cubicBezTo>
                  <a:cubicBezTo>
                    <a:pt x="1667786" y="75123"/>
                    <a:pt x="1389454" y="-61073"/>
                    <a:pt x="1133788" y="26589"/>
                  </a:cubicBezTo>
                  <a:cubicBezTo>
                    <a:pt x="990856" y="75594"/>
                    <a:pt x="878578" y="187868"/>
                    <a:pt x="829576" y="330792"/>
                  </a:cubicBezTo>
                  <a:cubicBezTo>
                    <a:pt x="807100" y="395425"/>
                    <a:pt x="770783" y="419679"/>
                    <a:pt x="701451" y="419679"/>
                  </a:cubicBezTo>
                  <a:lnTo>
                    <a:pt x="0" y="419679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0739926-A33D-490E-A5C4-CF0435C3A6EC}"/>
                </a:ext>
              </a:extLst>
            </p:cNvPr>
            <p:cNvSpPr/>
            <p:nvPr/>
          </p:nvSpPr>
          <p:spPr>
            <a:xfrm>
              <a:off x="3675309" y="1334915"/>
              <a:ext cx="1782034" cy="979038"/>
            </a:xfrm>
            <a:custGeom>
              <a:avLst/>
              <a:gdLst>
                <a:gd name="connsiteX0" fmla="*/ 1782035 w 1782034"/>
                <a:gd name="connsiteY0" fmla="*/ 419679 h 979038"/>
                <a:gd name="connsiteX1" fmla="*/ 1080584 w 1782034"/>
                <a:gd name="connsiteY1" fmla="*/ 419679 h 979038"/>
                <a:gd name="connsiteX2" fmla="*/ 952458 w 1782034"/>
                <a:gd name="connsiteY2" fmla="*/ 330792 h 979038"/>
                <a:gd name="connsiteX3" fmla="*/ 330791 w 1782034"/>
                <a:gd name="connsiteY3" fmla="*/ 26588 h 979038"/>
                <a:gd name="connsiteX4" fmla="*/ 26591 w 1782034"/>
                <a:gd name="connsiteY4" fmla="*/ 648245 h 979038"/>
                <a:gd name="connsiteX5" fmla="*/ 648247 w 1782034"/>
                <a:gd name="connsiteY5" fmla="*/ 952454 h 979038"/>
                <a:gd name="connsiteX6" fmla="*/ 952458 w 1782034"/>
                <a:gd name="connsiteY6" fmla="*/ 648245 h 979038"/>
                <a:gd name="connsiteX7" fmla="*/ 1080584 w 1782034"/>
                <a:gd name="connsiteY7" fmla="*/ 559358 h 979038"/>
                <a:gd name="connsiteX8" fmla="*/ 1782035 w 1782034"/>
                <a:gd name="connsiteY8" fmla="*/ 559358 h 97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4" h="979038">
                  <a:moveTo>
                    <a:pt x="1782035" y="419679"/>
                  </a:moveTo>
                  <a:lnTo>
                    <a:pt x="1080584" y="419679"/>
                  </a:lnTo>
                  <a:cubicBezTo>
                    <a:pt x="1011378" y="419679"/>
                    <a:pt x="974935" y="395552"/>
                    <a:pt x="952458" y="330792"/>
                  </a:cubicBezTo>
                  <a:cubicBezTo>
                    <a:pt x="864790" y="75123"/>
                    <a:pt x="586470" y="-61073"/>
                    <a:pt x="330791" y="26588"/>
                  </a:cubicBezTo>
                  <a:cubicBezTo>
                    <a:pt x="75124" y="114251"/>
                    <a:pt x="-61077" y="392576"/>
                    <a:pt x="26591" y="648245"/>
                  </a:cubicBezTo>
                  <a:cubicBezTo>
                    <a:pt x="114248" y="903908"/>
                    <a:pt x="392580" y="1040109"/>
                    <a:pt x="648247" y="952454"/>
                  </a:cubicBezTo>
                  <a:cubicBezTo>
                    <a:pt x="791178" y="903439"/>
                    <a:pt x="903456" y="791175"/>
                    <a:pt x="952458" y="648245"/>
                  </a:cubicBezTo>
                  <a:cubicBezTo>
                    <a:pt x="974935" y="583611"/>
                    <a:pt x="1011378" y="559358"/>
                    <a:pt x="1080584" y="559358"/>
                  </a:cubicBezTo>
                  <a:lnTo>
                    <a:pt x="1782035" y="559358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84773" y="7120737"/>
            <a:ext cx="2752844" cy="28117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1A7D552-46CF-441D-94FA-631E8B4584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/>
          <a:stretch/>
        </p:blipFill>
        <p:spPr>
          <a:xfrm>
            <a:off x="4439566" y="23771"/>
            <a:ext cx="888084" cy="753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9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327649" cy="755967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02600"/>
            <a:ext cx="4439566" cy="1558075"/>
          </a:xfrm>
          <a:solidFill>
            <a:srgbClr val="001930"/>
          </a:solidFill>
        </p:spPr>
        <p:txBody>
          <a:bodyPr lIns="288000" tIns="288000" rIns="288000" bIns="288000" anchor="t">
            <a:normAutofit/>
          </a:bodyPr>
          <a:lstStyle>
            <a:lvl1pPr marL="0" indent="0">
              <a:defRPr sz="1196">
                <a:solidFill>
                  <a:schemeClr val="bg1"/>
                </a:solidFill>
              </a:defRPr>
            </a:lvl1pPr>
            <a:lvl2pPr marL="0" indent="0">
              <a:defRPr/>
            </a:lvl2pPr>
            <a:lvl3pPr marL="0" indent="0">
              <a:defRPr>
                <a:latin typeface="+mj-lt"/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text here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F0590B0-4C6C-4543-8249-1D7656C59A39}"/>
              </a:ext>
            </a:extLst>
          </p:cNvPr>
          <p:cNvGrpSpPr/>
          <p:nvPr userDrawn="1"/>
        </p:nvGrpSpPr>
        <p:grpSpPr>
          <a:xfrm>
            <a:off x="4439566" y="5788"/>
            <a:ext cx="888082" cy="2672257"/>
            <a:chOff x="3675309" y="532775"/>
            <a:chExt cx="1782251" cy="53445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6A19B7-2AFA-404E-AE52-D68EDBD82C09}"/>
                </a:ext>
              </a:extLst>
            </p:cNvPr>
            <p:cNvSpPr/>
            <p:nvPr/>
          </p:nvSpPr>
          <p:spPr>
            <a:xfrm>
              <a:off x="3675527" y="4095998"/>
              <a:ext cx="1781816" cy="622461"/>
            </a:xfrm>
            <a:custGeom>
              <a:avLst/>
              <a:gdLst>
                <a:gd name="connsiteX0" fmla="*/ 1226777 w 1781816"/>
                <a:gd name="connsiteY0" fmla="*/ 622461 h 622461"/>
                <a:gd name="connsiteX1" fmla="*/ 1781817 w 1781816"/>
                <a:gd name="connsiteY1" fmla="*/ 511988 h 622461"/>
                <a:gd name="connsiteX2" fmla="*/ 1781817 w 1781816"/>
                <a:gd name="connsiteY2" fmla="*/ 166218 h 622461"/>
                <a:gd name="connsiteX3" fmla="*/ 1226777 w 1781816"/>
                <a:gd name="connsiteY3" fmla="*/ 304755 h 622461"/>
                <a:gd name="connsiteX4" fmla="*/ 671736 w 1781816"/>
                <a:gd name="connsiteY4" fmla="*/ 166218 h 622461"/>
                <a:gd name="connsiteX5" fmla="*/ 0 w 1781816"/>
                <a:gd name="connsiteY5" fmla="*/ 0 h 622461"/>
                <a:gd name="connsiteX6" fmla="*/ 0 w 1781816"/>
                <a:gd name="connsiteY6" fmla="*/ 317453 h 622461"/>
                <a:gd name="connsiteX7" fmla="*/ 555167 w 1781816"/>
                <a:gd name="connsiteY7" fmla="*/ 455989 h 622461"/>
                <a:gd name="connsiteX8" fmla="*/ 1226777 w 1781816"/>
                <a:gd name="connsiteY8" fmla="*/ 622207 h 62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461">
                  <a:moveTo>
                    <a:pt x="1226777" y="622461"/>
                  </a:moveTo>
                  <a:cubicBezTo>
                    <a:pt x="1484170" y="622461"/>
                    <a:pt x="1648613" y="570907"/>
                    <a:pt x="1781817" y="511988"/>
                  </a:cubicBezTo>
                  <a:lnTo>
                    <a:pt x="1781817" y="166218"/>
                  </a:ln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C551BBD-06E8-44B0-B20A-F022574A5950}"/>
                </a:ext>
              </a:extLst>
            </p:cNvPr>
            <p:cNvSpPr/>
            <p:nvPr/>
          </p:nvSpPr>
          <p:spPr>
            <a:xfrm>
              <a:off x="3675527" y="4675540"/>
              <a:ext cx="1781816" cy="622588"/>
            </a:xfrm>
            <a:custGeom>
              <a:avLst/>
              <a:gdLst>
                <a:gd name="connsiteX0" fmla="*/ 1226777 w 1781816"/>
                <a:gd name="connsiteY0" fmla="*/ 622588 h 622588"/>
                <a:gd name="connsiteX1" fmla="*/ 1781817 w 1781816"/>
                <a:gd name="connsiteY1" fmla="*/ 511988 h 622588"/>
                <a:gd name="connsiteX2" fmla="*/ 1781817 w 1781816"/>
                <a:gd name="connsiteY2" fmla="*/ 166218 h 622588"/>
                <a:gd name="connsiteX3" fmla="*/ 1226777 w 1781816"/>
                <a:gd name="connsiteY3" fmla="*/ 304755 h 622588"/>
                <a:gd name="connsiteX4" fmla="*/ 671736 w 1781816"/>
                <a:gd name="connsiteY4" fmla="*/ 166218 h 622588"/>
                <a:gd name="connsiteX5" fmla="*/ 0 w 1781816"/>
                <a:gd name="connsiteY5" fmla="*/ 0 h 622588"/>
                <a:gd name="connsiteX6" fmla="*/ 0 w 1781816"/>
                <a:gd name="connsiteY6" fmla="*/ 317453 h 622588"/>
                <a:gd name="connsiteX7" fmla="*/ 555167 w 1781816"/>
                <a:gd name="connsiteY7" fmla="*/ 456116 h 622588"/>
                <a:gd name="connsiteX8" fmla="*/ 1226777 w 1781816"/>
                <a:gd name="connsiteY8" fmla="*/ 622335 h 62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588">
                  <a:moveTo>
                    <a:pt x="1226777" y="622588"/>
                  </a:moveTo>
                  <a:cubicBezTo>
                    <a:pt x="1484170" y="622588"/>
                    <a:pt x="1648613" y="571034"/>
                    <a:pt x="1781817" y="511988"/>
                  </a:cubicBezTo>
                  <a:lnTo>
                    <a:pt x="1781817" y="166218"/>
                  </a:lnTo>
                  <a:cubicBezTo>
                    <a:pt x="1632231" y="240629"/>
                    <a:pt x="1502456" y="304755"/>
                    <a:pt x="1226777" y="304755"/>
                  </a:cubicBezTo>
                  <a:cubicBezTo>
                    <a:pt x="951098" y="304755"/>
                    <a:pt x="821322" y="241264"/>
                    <a:pt x="671736" y="166218"/>
                  </a:cubicBezTo>
                  <a:cubicBezTo>
                    <a:pt x="514913" y="88379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6116"/>
                  </a:cubicBezTo>
                  <a:cubicBezTo>
                    <a:pt x="711863" y="533956"/>
                    <a:pt x="889639" y="622335"/>
                    <a:pt x="1226777" y="622335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685411-F489-43EA-BC71-8556A2059007}"/>
                </a:ext>
              </a:extLst>
            </p:cNvPr>
            <p:cNvSpPr/>
            <p:nvPr/>
          </p:nvSpPr>
          <p:spPr>
            <a:xfrm>
              <a:off x="3675527" y="5255082"/>
              <a:ext cx="1781816" cy="622207"/>
            </a:xfrm>
            <a:custGeom>
              <a:avLst/>
              <a:gdLst>
                <a:gd name="connsiteX0" fmla="*/ 1781817 w 1781816"/>
                <a:gd name="connsiteY0" fmla="*/ 166218 h 622207"/>
                <a:gd name="connsiteX1" fmla="*/ 1226777 w 1781816"/>
                <a:gd name="connsiteY1" fmla="*/ 304755 h 622207"/>
                <a:gd name="connsiteX2" fmla="*/ 671736 w 1781816"/>
                <a:gd name="connsiteY2" fmla="*/ 166218 h 622207"/>
                <a:gd name="connsiteX3" fmla="*/ 0 w 1781816"/>
                <a:gd name="connsiteY3" fmla="*/ 0 h 622207"/>
                <a:gd name="connsiteX4" fmla="*/ 0 w 1781816"/>
                <a:gd name="connsiteY4" fmla="*/ 317453 h 622207"/>
                <a:gd name="connsiteX5" fmla="*/ 555167 w 1781816"/>
                <a:gd name="connsiteY5" fmla="*/ 455989 h 622207"/>
                <a:gd name="connsiteX6" fmla="*/ 1226777 w 1781816"/>
                <a:gd name="connsiteY6" fmla="*/ 622207 h 622207"/>
                <a:gd name="connsiteX7" fmla="*/ 1781817 w 1781816"/>
                <a:gd name="connsiteY7" fmla="*/ 511734 h 62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1816" h="622207">
                  <a:moveTo>
                    <a:pt x="1781817" y="166218"/>
                  </a:move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138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  <a:cubicBezTo>
                    <a:pt x="1484170" y="622207"/>
                    <a:pt x="1648613" y="570780"/>
                    <a:pt x="1781817" y="511734"/>
                  </a:cubicBez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389A2-38F7-4B8C-AC35-113D1E984B6E}"/>
                </a:ext>
              </a:extLst>
            </p:cNvPr>
            <p:cNvSpPr/>
            <p:nvPr/>
          </p:nvSpPr>
          <p:spPr>
            <a:xfrm>
              <a:off x="4566435" y="3205099"/>
              <a:ext cx="891117" cy="890868"/>
            </a:xfrm>
            <a:custGeom>
              <a:avLst/>
              <a:gdLst>
                <a:gd name="connsiteX0" fmla="*/ 0 w 891117"/>
                <a:gd name="connsiteY0" fmla="*/ 25777 h 890868"/>
                <a:gd name="connsiteX1" fmla="*/ 845068 w 891117"/>
                <a:gd name="connsiteY1" fmla="*/ 834647 h 890868"/>
                <a:gd name="connsiteX2" fmla="*/ 427677 w 891117"/>
                <a:gd name="connsiteY2" fmla="*/ 759728 h 890868"/>
                <a:gd name="connsiteX3" fmla="*/ 0 w 891117"/>
                <a:gd name="connsiteY3" fmla="*/ 25777 h 890868"/>
                <a:gd name="connsiteX4" fmla="*/ 27429 w 891117"/>
                <a:gd name="connsiteY4" fmla="*/ 381 h 890868"/>
                <a:gd name="connsiteX5" fmla="*/ 736498 w 891117"/>
                <a:gd name="connsiteY5" fmla="*/ 330532 h 890868"/>
                <a:gd name="connsiteX6" fmla="*/ 863480 w 891117"/>
                <a:gd name="connsiteY6" fmla="*/ 808616 h 890868"/>
                <a:gd name="connsiteX7" fmla="*/ 27429 w 891117"/>
                <a:gd name="connsiteY7" fmla="*/ 0 h 89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868">
                  <a:moveTo>
                    <a:pt x="0" y="25777"/>
                  </a:moveTo>
                  <a:cubicBezTo>
                    <a:pt x="306790" y="262470"/>
                    <a:pt x="611675" y="523289"/>
                    <a:pt x="845068" y="834647"/>
                  </a:cubicBezTo>
                  <a:cubicBezTo>
                    <a:pt x="726467" y="963914"/>
                    <a:pt x="536373" y="840742"/>
                    <a:pt x="427677" y="759728"/>
                  </a:cubicBezTo>
                  <a:cubicBezTo>
                    <a:pt x="214855" y="583732"/>
                    <a:pt x="27047" y="306913"/>
                    <a:pt x="0" y="25777"/>
                  </a:cubicBezTo>
                  <a:moveTo>
                    <a:pt x="27429" y="381"/>
                  </a:moveTo>
                  <a:cubicBezTo>
                    <a:pt x="297266" y="-4317"/>
                    <a:pt x="561517" y="130156"/>
                    <a:pt x="736498" y="330532"/>
                  </a:cubicBezTo>
                  <a:cubicBezTo>
                    <a:pt x="835925" y="457513"/>
                    <a:pt x="942844" y="645445"/>
                    <a:pt x="863480" y="808616"/>
                  </a:cubicBezTo>
                  <a:cubicBezTo>
                    <a:pt x="638341" y="493703"/>
                    <a:pt x="333583" y="232756"/>
                    <a:pt x="27429" y="0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D28B852-FF27-4753-92A5-984E118D8D27}"/>
                </a:ext>
              </a:extLst>
            </p:cNvPr>
            <p:cNvSpPr/>
            <p:nvPr/>
          </p:nvSpPr>
          <p:spPr>
            <a:xfrm>
              <a:off x="3675544" y="3204859"/>
              <a:ext cx="890891" cy="891108"/>
            </a:xfrm>
            <a:custGeom>
              <a:avLst/>
              <a:gdLst>
                <a:gd name="connsiteX0" fmla="*/ 463342 w 890891"/>
                <a:gd name="connsiteY0" fmla="*/ 759968 h 891108"/>
                <a:gd name="connsiteX1" fmla="*/ 45951 w 890891"/>
                <a:gd name="connsiteY1" fmla="*/ 834887 h 891108"/>
                <a:gd name="connsiteX2" fmla="*/ 890891 w 890891"/>
                <a:gd name="connsiteY2" fmla="*/ 26017 h 891108"/>
                <a:gd name="connsiteX3" fmla="*/ 463342 w 890891"/>
                <a:gd name="connsiteY3" fmla="*/ 759968 h 891108"/>
                <a:gd name="connsiteX4" fmla="*/ 27919 w 890891"/>
                <a:gd name="connsiteY4" fmla="*/ 808348 h 891108"/>
                <a:gd name="connsiteX5" fmla="*/ 154902 w 890891"/>
                <a:gd name="connsiteY5" fmla="*/ 330264 h 891108"/>
                <a:gd name="connsiteX6" fmla="*/ 864098 w 890891"/>
                <a:gd name="connsiteY6" fmla="*/ 113 h 891108"/>
                <a:gd name="connsiteX7" fmla="*/ 28427 w 890891"/>
                <a:gd name="connsiteY7" fmla="*/ 808221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63342" y="759968"/>
                  </a:moveTo>
                  <a:cubicBezTo>
                    <a:pt x="354645" y="840982"/>
                    <a:pt x="164425" y="964154"/>
                    <a:pt x="45951" y="834887"/>
                  </a:cubicBezTo>
                  <a:cubicBezTo>
                    <a:pt x="279344" y="523529"/>
                    <a:pt x="584229" y="262710"/>
                    <a:pt x="890891" y="26017"/>
                  </a:cubicBezTo>
                  <a:cubicBezTo>
                    <a:pt x="863844" y="307153"/>
                    <a:pt x="676037" y="583972"/>
                    <a:pt x="463342" y="759968"/>
                  </a:cubicBezTo>
                  <a:moveTo>
                    <a:pt x="27919" y="808348"/>
                  </a:moveTo>
                  <a:cubicBezTo>
                    <a:pt x="-51953" y="645177"/>
                    <a:pt x="54967" y="457880"/>
                    <a:pt x="154902" y="330264"/>
                  </a:cubicBezTo>
                  <a:cubicBezTo>
                    <a:pt x="329883" y="130015"/>
                    <a:pt x="594260" y="-4458"/>
                    <a:pt x="864098" y="113"/>
                  </a:cubicBezTo>
                  <a:cubicBezTo>
                    <a:pt x="557817" y="232869"/>
                    <a:pt x="253821" y="493815"/>
                    <a:pt x="28427" y="80822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E1CBB6C-471D-4FA2-AF04-CBA18EED771C}"/>
                </a:ext>
              </a:extLst>
            </p:cNvPr>
            <p:cNvSpPr/>
            <p:nvPr/>
          </p:nvSpPr>
          <p:spPr>
            <a:xfrm>
              <a:off x="4566435" y="2314230"/>
              <a:ext cx="890891" cy="891108"/>
            </a:xfrm>
            <a:custGeom>
              <a:avLst/>
              <a:gdLst>
                <a:gd name="connsiteX0" fmla="*/ 427677 w 890891"/>
                <a:gd name="connsiteY0" fmla="*/ 131141 h 891108"/>
                <a:gd name="connsiteX1" fmla="*/ 845068 w 890891"/>
                <a:gd name="connsiteY1" fmla="*/ 56222 h 891108"/>
                <a:gd name="connsiteX2" fmla="*/ 0 w 890891"/>
                <a:gd name="connsiteY2" fmla="*/ 865091 h 891108"/>
                <a:gd name="connsiteX3" fmla="*/ 427677 w 890891"/>
                <a:gd name="connsiteY3" fmla="*/ 131141 h 891108"/>
                <a:gd name="connsiteX4" fmla="*/ 862973 w 890891"/>
                <a:gd name="connsiteY4" fmla="*/ 82761 h 891108"/>
                <a:gd name="connsiteX5" fmla="*/ 735990 w 890891"/>
                <a:gd name="connsiteY5" fmla="*/ 560845 h 891108"/>
                <a:gd name="connsiteX6" fmla="*/ 26920 w 890891"/>
                <a:gd name="connsiteY6" fmla="*/ 890995 h 891108"/>
                <a:gd name="connsiteX7" fmla="*/ 862465 w 890891"/>
                <a:gd name="connsiteY7" fmla="*/ 82888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27677" y="131141"/>
                  </a:moveTo>
                  <a:cubicBezTo>
                    <a:pt x="536373" y="50127"/>
                    <a:pt x="726467" y="-73045"/>
                    <a:pt x="845068" y="56222"/>
                  </a:cubicBezTo>
                  <a:cubicBezTo>
                    <a:pt x="611675" y="367579"/>
                    <a:pt x="306790" y="628399"/>
                    <a:pt x="0" y="865091"/>
                  </a:cubicBezTo>
                  <a:cubicBezTo>
                    <a:pt x="27047" y="583828"/>
                    <a:pt x="214855" y="307136"/>
                    <a:pt x="427677" y="131141"/>
                  </a:cubicBezTo>
                  <a:moveTo>
                    <a:pt x="862973" y="82761"/>
                  </a:moveTo>
                  <a:cubicBezTo>
                    <a:pt x="942844" y="245931"/>
                    <a:pt x="835925" y="433229"/>
                    <a:pt x="735990" y="560845"/>
                  </a:cubicBezTo>
                  <a:cubicBezTo>
                    <a:pt x="561008" y="761094"/>
                    <a:pt x="296758" y="895567"/>
                    <a:pt x="26920" y="890995"/>
                  </a:cubicBezTo>
                  <a:cubicBezTo>
                    <a:pt x="333075" y="658239"/>
                    <a:pt x="637198" y="397293"/>
                    <a:pt x="862465" y="82888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CC28B0-ADF5-4033-9572-14C0E1195462}"/>
                </a:ext>
              </a:extLst>
            </p:cNvPr>
            <p:cNvSpPr/>
            <p:nvPr/>
          </p:nvSpPr>
          <p:spPr>
            <a:xfrm>
              <a:off x="3675317" y="2314230"/>
              <a:ext cx="891117" cy="890606"/>
            </a:xfrm>
            <a:custGeom>
              <a:avLst/>
              <a:gdLst>
                <a:gd name="connsiteX0" fmla="*/ 891118 w 891117"/>
                <a:gd name="connsiteY0" fmla="*/ 865091 h 890606"/>
                <a:gd name="connsiteX1" fmla="*/ 46177 w 891117"/>
                <a:gd name="connsiteY1" fmla="*/ 56222 h 890606"/>
                <a:gd name="connsiteX2" fmla="*/ 463568 w 891117"/>
                <a:gd name="connsiteY2" fmla="*/ 131141 h 890606"/>
                <a:gd name="connsiteX3" fmla="*/ 891118 w 891117"/>
                <a:gd name="connsiteY3" fmla="*/ 865091 h 890606"/>
                <a:gd name="connsiteX4" fmla="*/ 863817 w 891117"/>
                <a:gd name="connsiteY4" fmla="*/ 890488 h 890606"/>
                <a:gd name="connsiteX5" fmla="*/ 154620 w 891117"/>
                <a:gd name="connsiteY5" fmla="*/ 560337 h 890606"/>
                <a:gd name="connsiteX6" fmla="*/ 27638 w 891117"/>
                <a:gd name="connsiteY6" fmla="*/ 82253 h 890606"/>
                <a:gd name="connsiteX7" fmla="*/ 863309 w 891117"/>
                <a:gd name="connsiteY7" fmla="*/ 890361 h 89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606">
                  <a:moveTo>
                    <a:pt x="891118" y="865091"/>
                  </a:moveTo>
                  <a:cubicBezTo>
                    <a:pt x="584456" y="628399"/>
                    <a:pt x="279571" y="367579"/>
                    <a:pt x="46177" y="56222"/>
                  </a:cubicBezTo>
                  <a:cubicBezTo>
                    <a:pt x="164652" y="-73045"/>
                    <a:pt x="354871" y="50127"/>
                    <a:pt x="463568" y="131141"/>
                  </a:cubicBezTo>
                  <a:cubicBezTo>
                    <a:pt x="676264" y="307136"/>
                    <a:pt x="864071" y="583828"/>
                    <a:pt x="891118" y="865091"/>
                  </a:cubicBezTo>
                  <a:moveTo>
                    <a:pt x="863817" y="890488"/>
                  </a:moveTo>
                  <a:cubicBezTo>
                    <a:pt x="593980" y="895186"/>
                    <a:pt x="329602" y="760713"/>
                    <a:pt x="154620" y="560337"/>
                  </a:cubicBezTo>
                  <a:cubicBezTo>
                    <a:pt x="55193" y="433356"/>
                    <a:pt x="-51726" y="245424"/>
                    <a:pt x="27638" y="82253"/>
                  </a:cubicBezTo>
                  <a:cubicBezTo>
                    <a:pt x="253031" y="396658"/>
                    <a:pt x="557027" y="657604"/>
                    <a:pt x="863309" y="89036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C07EBE8-8C8D-4417-8D49-5FF621199B79}"/>
                </a:ext>
              </a:extLst>
            </p:cNvPr>
            <p:cNvSpPr/>
            <p:nvPr/>
          </p:nvSpPr>
          <p:spPr>
            <a:xfrm>
              <a:off x="3675527" y="532775"/>
              <a:ext cx="1782033" cy="979036"/>
            </a:xfrm>
            <a:custGeom>
              <a:avLst/>
              <a:gdLst>
                <a:gd name="connsiteX0" fmla="*/ 0 w 1782033"/>
                <a:gd name="connsiteY0" fmla="*/ 559358 h 979036"/>
                <a:gd name="connsiteX1" fmla="*/ 701451 w 1782033"/>
                <a:gd name="connsiteY1" fmla="*/ 559358 h 979036"/>
                <a:gd name="connsiteX2" fmla="*/ 829576 w 1782033"/>
                <a:gd name="connsiteY2" fmla="*/ 648245 h 979036"/>
                <a:gd name="connsiteX3" fmla="*/ 1451243 w 1782033"/>
                <a:gd name="connsiteY3" fmla="*/ 952448 h 979036"/>
                <a:gd name="connsiteX4" fmla="*/ 1755442 w 1782033"/>
                <a:gd name="connsiteY4" fmla="*/ 330792 h 979036"/>
                <a:gd name="connsiteX5" fmla="*/ 1133788 w 1782033"/>
                <a:gd name="connsiteY5" fmla="*/ 26589 h 979036"/>
                <a:gd name="connsiteX6" fmla="*/ 829576 w 1782033"/>
                <a:gd name="connsiteY6" fmla="*/ 330792 h 979036"/>
                <a:gd name="connsiteX7" fmla="*/ 701451 w 1782033"/>
                <a:gd name="connsiteY7" fmla="*/ 419679 h 979036"/>
                <a:gd name="connsiteX8" fmla="*/ 0 w 1782033"/>
                <a:gd name="connsiteY8" fmla="*/ 419679 h 979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3" h="979036">
                  <a:moveTo>
                    <a:pt x="0" y="559358"/>
                  </a:moveTo>
                  <a:lnTo>
                    <a:pt x="701451" y="559358"/>
                  </a:lnTo>
                  <a:cubicBezTo>
                    <a:pt x="770783" y="559358"/>
                    <a:pt x="807100" y="583484"/>
                    <a:pt x="829576" y="648245"/>
                  </a:cubicBezTo>
                  <a:cubicBezTo>
                    <a:pt x="917245" y="903914"/>
                    <a:pt x="1195564" y="1040110"/>
                    <a:pt x="1451243" y="952448"/>
                  </a:cubicBezTo>
                  <a:cubicBezTo>
                    <a:pt x="1706910" y="864786"/>
                    <a:pt x="1843111" y="586461"/>
                    <a:pt x="1755442" y="330792"/>
                  </a:cubicBezTo>
                  <a:cubicBezTo>
                    <a:pt x="1667786" y="75123"/>
                    <a:pt x="1389454" y="-61073"/>
                    <a:pt x="1133788" y="26589"/>
                  </a:cubicBezTo>
                  <a:cubicBezTo>
                    <a:pt x="990856" y="75594"/>
                    <a:pt x="878578" y="187868"/>
                    <a:pt x="829576" y="330792"/>
                  </a:cubicBezTo>
                  <a:cubicBezTo>
                    <a:pt x="807100" y="395425"/>
                    <a:pt x="770783" y="419679"/>
                    <a:pt x="701451" y="419679"/>
                  </a:cubicBezTo>
                  <a:lnTo>
                    <a:pt x="0" y="419679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0739926-A33D-490E-A5C4-CF0435C3A6EC}"/>
                </a:ext>
              </a:extLst>
            </p:cNvPr>
            <p:cNvSpPr/>
            <p:nvPr/>
          </p:nvSpPr>
          <p:spPr>
            <a:xfrm>
              <a:off x="3675309" y="1334915"/>
              <a:ext cx="1782034" cy="979038"/>
            </a:xfrm>
            <a:custGeom>
              <a:avLst/>
              <a:gdLst>
                <a:gd name="connsiteX0" fmla="*/ 1782035 w 1782034"/>
                <a:gd name="connsiteY0" fmla="*/ 419679 h 979038"/>
                <a:gd name="connsiteX1" fmla="*/ 1080584 w 1782034"/>
                <a:gd name="connsiteY1" fmla="*/ 419679 h 979038"/>
                <a:gd name="connsiteX2" fmla="*/ 952458 w 1782034"/>
                <a:gd name="connsiteY2" fmla="*/ 330792 h 979038"/>
                <a:gd name="connsiteX3" fmla="*/ 330791 w 1782034"/>
                <a:gd name="connsiteY3" fmla="*/ 26588 h 979038"/>
                <a:gd name="connsiteX4" fmla="*/ 26591 w 1782034"/>
                <a:gd name="connsiteY4" fmla="*/ 648245 h 979038"/>
                <a:gd name="connsiteX5" fmla="*/ 648247 w 1782034"/>
                <a:gd name="connsiteY5" fmla="*/ 952454 h 979038"/>
                <a:gd name="connsiteX6" fmla="*/ 952458 w 1782034"/>
                <a:gd name="connsiteY6" fmla="*/ 648245 h 979038"/>
                <a:gd name="connsiteX7" fmla="*/ 1080584 w 1782034"/>
                <a:gd name="connsiteY7" fmla="*/ 559358 h 979038"/>
                <a:gd name="connsiteX8" fmla="*/ 1782035 w 1782034"/>
                <a:gd name="connsiteY8" fmla="*/ 559358 h 97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4" h="979038">
                  <a:moveTo>
                    <a:pt x="1782035" y="419679"/>
                  </a:moveTo>
                  <a:lnTo>
                    <a:pt x="1080584" y="419679"/>
                  </a:lnTo>
                  <a:cubicBezTo>
                    <a:pt x="1011378" y="419679"/>
                    <a:pt x="974935" y="395552"/>
                    <a:pt x="952458" y="330792"/>
                  </a:cubicBezTo>
                  <a:cubicBezTo>
                    <a:pt x="864790" y="75123"/>
                    <a:pt x="586470" y="-61073"/>
                    <a:pt x="330791" y="26588"/>
                  </a:cubicBezTo>
                  <a:cubicBezTo>
                    <a:pt x="75124" y="114251"/>
                    <a:pt x="-61077" y="392576"/>
                    <a:pt x="26591" y="648245"/>
                  </a:cubicBezTo>
                  <a:cubicBezTo>
                    <a:pt x="114248" y="903908"/>
                    <a:pt x="392580" y="1040109"/>
                    <a:pt x="648247" y="952454"/>
                  </a:cubicBezTo>
                  <a:cubicBezTo>
                    <a:pt x="791178" y="903439"/>
                    <a:pt x="903456" y="791175"/>
                    <a:pt x="952458" y="648245"/>
                  </a:cubicBezTo>
                  <a:cubicBezTo>
                    <a:pt x="974935" y="583611"/>
                    <a:pt x="1011378" y="559358"/>
                    <a:pt x="1080584" y="559358"/>
                  </a:cubicBezTo>
                  <a:lnTo>
                    <a:pt x="1782035" y="559358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1A7D552-46CF-441D-94FA-631E8B4584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/>
          <a:stretch/>
        </p:blipFill>
        <p:spPr>
          <a:xfrm>
            <a:off x="4439566" y="23771"/>
            <a:ext cx="888084" cy="753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6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327649" cy="755967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4859999"/>
            <a:ext cx="4439566" cy="1800425"/>
          </a:xfrm>
          <a:solidFill>
            <a:srgbClr val="001930"/>
          </a:solidFill>
        </p:spPr>
        <p:txBody>
          <a:bodyPr lIns="432000" tIns="288000" rIns="288000" bIns="288000" anchor="t">
            <a:normAutofit/>
          </a:bodyPr>
          <a:lstStyle>
            <a:lvl1pPr>
              <a:defRPr sz="1196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>
                <a:latin typeface="National 2 Light" panose="02000003000000000000" pitchFamily="50" charset="0"/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text here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F0590B0-4C6C-4543-8249-1D7656C59A39}"/>
              </a:ext>
            </a:extLst>
          </p:cNvPr>
          <p:cNvGrpSpPr/>
          <p:nvPr userDrawn="1"/>
        </p:nvGrpSpPr>
        <p:grpSpPr>
          <a:xfrm>
            <a:off x="4439566" y="5788"/>
            <a:ext cx="888082" cy="2672257"/>
            <a:chOff x="3675309" y="532775"/>
            <a:chExt cx="1782251" cy="53445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6A19B7-2AFA-404E-AE52-D68EDBD82C09}"/>
                </a:ext>
              </a:extLst>
            </p:cNvPr>
            <p:cNvSpPr/>
            <p:nvPr/>
          </p:nvSpPr>
          <p:spPr>
            <a:xfrm>
              <a:off x="3675527" y="4095998"/>
              <a:ext cx="1781816" cy="622461"/>
            </a:xfrm>
            <a:custGeom>
              <a:avLst/>
              <a:gdLst>
                <a:gd name="connsiteX0" fmla="*/ 1226777 w 1781816"/>
                <a:gd name="connsiteY0" fmla="*/ 622461 h 622461"/>
                <a:gd name="connsiteX1" fmla="*/ 1781817 w 1781816"/>
                <a:gd name="connsiteY1" fmla="*/ 511988 h 622461"/>
                <a:gd name="connsiteX2" fmla="*/ 1781817 w 1781816"/>
                <a:gd name="connsiteY2" fmla="*/ 166218 h 622461"/>
                <a:gd name="connsiteX3" fmla="*/ 1226777 w 1781816"/>
                <a:gd name="connsiteY3" fmla="*/ 304755 h 622461"/>
                <a:gd name="connsiteX4" fmla="*/ 671736 w 1781816"/>
                <a:gd name="connsiteY4" fmla="*/ 166218 h 622461"/>
                <a:gd name="connsiteX5" fmla="*/ 0 w 1781816"/>
                <a:gd name="connsiteY5" fmla="*/ 0 h 622461"/>
                <a:gd name="connsiteX6" fmla="*/ 0 w 1781816"/>
                <a:gd name="connsiteY6" fmla="*/ 317453 h 622461"/>
                <a:gd name="connsiteX7" fmla="*/ 555167 w 1781816"/>
                <a:gd name="connsiteY7" fmla="*/ 455989 h 622461"/>
                <a:gd name="connsiteX8" fmla="*/ 1226777 w 1781816"/>
                <a:gd name="connsiteY8" fmla="*/ 622207 h 62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461">
                  <a:moveTo>
                    <a:pt x="1226777" y="622461"/>
                  </a:moveTo>
                  <a:cubicBezTo>
                    <a:pt x="1484170" y="622461"/>
                    <a:pt x="1648613" y="570907"/>
                    <a:pt x="1781817" y="511988"/>
                  </a:cubicBezTo>
                  <a:lnTo>
                    <a:pt x="1781817" y="166218"/>
                  </a:ln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C551BBD-06E8-44B0-B20A-F022574A5950}"/>
                </a:ext>
              </a:extLst>
            </p:cNvPr>
            <p:cNvSpPr/>
            <p:nvPr/>
          </p:nvSpPr>
          <p:spPr>
            <a:xfrm>
              <a:off x="3675527" y="4675540"/>
              <a:ext cx="1781816" cy="622588"/>
            </a:xfrm>
            <a:custGeom>
              <a:avLst/>
              <a:gdLst>
                <a:gd name="connsiteX0" fmla="*/ 1226777 w 1781816"/>
                <a:gd name="connsiteY0" fmla="*/ 622588 h 622588"/>
                <a:gd name="connsiteX1" fmla="*/ 1781817 w 1781816"/>
                <a:gd name="connsiteY1" fmla="*/ 511988 h 622588"/>
                <a:gd name="connsiteX2" fmla="*/ 1781817 w 1781816"/>
                <a:gd name="connsiteY2" fmla="*/ 166218 h 622588"/>
                <a:gd name="connsiteX3" fmla="*/ 1226777 w 1781816"/>
                <a:gd name="connsiteY3" fmla="*/ 304755 h 622588"/>
                <a:gd name="connsiteX4" fmla="*/ 671736 w 1781816"/>
                <a:gd name="connsiteY4" fmla="*/ 166218 h 622588"/>
                <a:gd name="connsiteX5" fmla="*/ 0 w 1781816"/>
                <a:gd name="connsiteY5" fmla="*/ 0 h 622588"/>
                <a:gd name="connsiteX6" fmla="*/ 0 w 1781816"/>
                <a:gd name="connsiteY6" fmla="*/ 317453 h 622588"/>
                <a:gd name="connsiteX7" fmla="*/ 555167 w 1781816"/>
                <a:gd name="connsiteY7" fmla="*/ 456116 h 622588"/>
                <a:gd name="connsiteX8" fmla="*/ 1226777 w 1781816"/>
                <a:gd name="connsiteY8" fmla="*/ 622335 h 62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1816" h="622588">
                  <a:moveTo>
                    <a:pt x="1226777" y="622588"/>
                  </a:moveTo>
                  <a:cubicBezTo>
                    <a:pt x="1484170" y="622588"/>
                    <a:pt x="1648613" y="571034"/>
                    <a:pt x="1781817" y="511988"/>
                  </a:cubicBezTo>
                  <a:lnTo>
                    <a:pt x="1781817" y="166218"/>
                  </a:lnTo>
                  <a:cubicBezTo>
                    <a:pt x="1632231" y="240629"/>
                    <a:pt x="1502456" y="304755"/>
                    <a:pt x="1226777" y="304755"/>
                  </a:cubicBezTo>
                  <a:cubicBezTo>
                    <a:pt x="951098" y="304755"/>
                    <a:pt x="821322" y="241264"/>
                    <a:pt x="671736" y="166218"/>
                  </a:cubicBezTo>
                  <a:cubicBezTo>
                    <a:pt x="514913" y="88379"/>
                    <a:pt x="337265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6116"/>
                  </a:cubicBezTo>
                  <a:cubicBezTo>
                    <a:pt x="711863" y="533956"/>
                    <a:pt x="889639" y="622335"/>
                    <a:pt x="1226777" y="622335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685411-F489-43EA-BC71-8556A2059007}"/>
                </a:ext>
              </a:extLst>
            </p:cNvPr>
            <p:cNvSpPr/>
            <p:nvPr/>
          </p:nvSpPr>
          <p:spPr>
            <a:xfrm>
              <a:off x="3675527" y="5255082"/>
              <a:ext cx="1781816" cy="622207"/>
            </a:xfrm>
            <a:custGeom>
              <a:avLst/>
              <a:gdLst>
                <a:gd name="connsiteX0" fmla="*/ 1781817 w 1781816"/>
                <a:gd name="connsiteY0" fmla="*/ 166218 h 622207"/>
                <a:gd name="connsiteX1" fmla="*/ 1226777 w 1781816"/>
                <a:gd name="connsiteY1" fmla="*/ 304755 h 622207"/>
                <a:gd name="connsiteX2" fmla="*/ 671736 w 1781816"/>
                <a:gd name="connsiteY2" fmla="*/ 166218 h 622207"/>
                <a:gd name="connsiteX3" fmla="*/ 0 w 1781816"/>
                <a:gd name="connsiteY3" fmla="*/ 0 h 622207"/>
                <a:gd name="connsiteX4" fmla="*/ 0 w 1781816"/>
                <a:gd name="connsiteY4" fmla="*/ 317453 h 622207"/>
                <a:gd name="connsiteX5" fmla="*/ 555167 w 1781816"/>
                <a:gd name="connsiteY5" fmla="*/ 455989 h 622207"/>
                <a:gd name="connsiteX6" fmla="*/ 1226777 w 1781816"/>
                <a:gd name="connsiteY6" fmla="*/ 622207 h 622207"/>
                <a:gd name="connsiteX7" fmla="*/ 1781817 w 1781816"/>
                <a:gd name="connsiteY7" fmla="*/ 511734 h 62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1816" h="622207">
                  <a:moveTo>
                    <a:pt x="1781817" y="166218"/>
                  </a:moveTo>
                  <a:cubicBezTo>
                    <a:pt x="1632231" y="240502"/>
                    <a:pt x="1502456" y="304755"/>
                    <a:pt x="1226777" y="304755"/>
                  </a:cubicBezTo>
                  <a:cubicBezTo>
                    <a:pt x="951098" y="304755"/>
                    <a:pt x="821322" y="240502"/>
                    <a:pt x="671736" y="166218"/>
                  </a:cubicBezTo>
                  <a:cubicBezTo>
                    <a:pt x="514913" y="88252"/>
                    <a:pt x="337138" y="0"/>
                    <a:pt x="0" y="0"/>
                  </a:cubicBezTo>
                  <a:lnTo>
                    <a:pt x="0" y="317453"/>
                  </a:lnTo>
                  <a:cubicBezTo>
                    <a:pt x="276314" y="317453"/>
                    <a:pt x="405455" y="381705"/>
                    <a:pt x="555167" y="455989"/>
                  </a:cubicBezTo>
                  <a:cubicBezTo>
                    <a:pt x="711863" y="533955"/>
                    <a:pt x="889639" y="622207"/>
                    <a:pt x="1226777" y="622207"/>
                  </a:cubicBezTo>
                  <a:cubicBezTo>
                    <a:pt x="1484170" y="622207"/>
                    <a:pt x="1648613" y="570780"/>
                    <a:pt x="1781817" y="511734"/>
                  </a:cubicBez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389A2-38F7-4B8C-AC35-113D1E984B6E}"/>
                </a:ext>
              </a:extLst>
            </p:cNvPr>
            <p:cNvSpPr/>
            <p:nvPr/>
          </p:nvSpPr>
          <p:spPr>
            <a:xfrm>
              <a:off x="4566435" y="3205099"/>
              <a:ext cx="891117" cy="890868"/>
            </a:xfrm>
            <a:custGeom>
              <a:avLst/>
              <a:gdLst>
                <a:gd name="connsiteX0" fmla="*/ 0 w 891117"/>
                <a:gd name="connsiteY0" fmla="*/ 25777 h 890868"/>
                <a:gd name="connsiteX1" fmla="*/ 845068 w 891117"/>
                <a:gd name="connsiteY1" fmla="*/ 834647 h 890868"/>
                <a:gd name="connsiteX2" fmla="*/ 427677 w 891117"/>
                <a:gd name="connsiteY2" fmla="*/ 759728 h 890868"/>
                <a:gd name="connsiteX3" fmla="*/ 0 w 891117"/>
                <a:gd name="connsiteY3" fmla="*/ 25777 h 890868"/>
                <a:gd name="connsiteX4" fmla="*/ 27429 w 891117"/>
                <a:gd name="connsiteY4" fmla="*/ 381 h 890868"/>
                <a:gd name="connsiteX5" fmla="*/ 736498 w 891117"/>
                <a:gd name="connsiteY5" fmla="*/ 330532 h 890868"/>
                <a:gd name="connsiteX6" fmla="*/ 863480 w 891117"/>
                <a:gd name="connsiteY6" fmla="*/ 808616 h 890868"/>
                <a:gd name="connsiteX7" fmla="*/ 27429 w 891117"/>
                <a:gd name="connsiteY7" fmla="*/ 0 h 89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868">
                  <a:moveTo>
                    <a:pt x="0" y="25777"/>
                  </a:moveTo>
                  <a:cubicBezTo>
                    <a:pt x="306790" y="262470"/>
                    <a:pt x="611675" y="523289"/>
                    <a:pt x="845068" y="834647"/>
                  </a:cubicBezTo>
                  <a:cubicBezTo>
                    <a:pt x="726467" y="963914"/>
                    <a:pt x="536373" y="840742"/>
                    <a:pt x="427677" y="759728"/>
                  </a:cubicBezTo>
                  <a:cubicBezTo>
                    <a:pt x="214855" y="583732"/>
                    <a:pt x="27047" y="306913"/>
                    <a:pt x="0" y="25777"/>
                  </a:cubicBezTo>
                  <a:moveTo>
                    <a:pt x="27429" y="381"/>
                  </a:moveTo>
                  <a:cubicBezTo>
                    <a:pt x="297266" y="-4317"/>
                    <a:pt x="561517" y="130156"/>
                    <a:pt x="736498" y="330532"/>
                  </a:cubicBezTo>
                  <a:cubicBezTo>
                    <a:pt x="835925" y="457513"/>
                    <a:pt x="942844" y="645445"/>
                    <a:pt x="863480" y="808616"/>
                  </a:cubicBezTo>
                  <a:cubicBezTo>
                    <a:pt x="638341" y="493703"/>
                    <a:pt x="333583" y="232756"/>
                    <a:pt x="27429" y="0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D28B852-FF27-4753-92A5-984E118D8D27}"/>
                </a:ext>
              </a:extLst>
            </p:cNvPr>
            <p:cNvSpPr/>
            <p:nvPr/>
          </p:nvSpPr>
          <p:spPr>
            <a:xfrm>
              <a:off x="3675544" y="3204859"/>
              <a:ext cx="890891" cy="891108"/>
            </a:xfrm>
            <a:custGeom>
              <a:avLst/>
              <a:gdLst>
                <a:gd name="connsiteX0" fmla="*/ 463342 w 890891"/>
                <a:gd name="connsiteY0" fmla="*/ 759968 h 891108"/>
                <a:gd name="connsiteX1" fmla="*/ 45951 w 890891"/>
                <a:gd name="connsiteY1" fmla="*/ 834887 h 891108"/>
                <a:gd name="connsiteX2" fmla="*/ 890891 w 890891"/>
                <a:gd name="connsiteY2" fmla="*/ 26017 h 891108"/>
                <a:gd name="connsiteX3" fmla="*/ 463342 w 890891"/>
                <a:gd name="connsiteY3" fmla="*/ 759968 h 891108"/>
                <a:gd name="connsiteX4" fmla="*/ 27919 w 890891"/>
                <a:gd name="connsiteY4" fmla="*/ 808348 h 891108"/>
                <a:gd name="connsiteX5" fmla="*/ 154902 w 890891"/>
                <a:gd name="connsiteY5" fmla="*/ 330264 h 891108"/>
                <a:gd name="connsiteX6" fmla="*/ 864098 w 890891"/>
                <a:gd name="connsiteY6" fmla="*/ 113 h 891108"/>
                <a:gd name="connsiteX7" fmla="*/ 28427 w 890891"/>
                <a:gd name="connsiteY7" fmla="*/ 808221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63342" y="759968"/>
                  </a:moveTo>
                  <a:cubicBezTo>
                    <a:pt x="354645" y="840982"/>
                    <a:pt x="164425" y="964154"/>
                    <a:pt x="45951" y="834887"/>
                  </a:cubicBezTo>
                  <a:cubicBezTo>
                    <a:pt x="279344" y="523529"/>
                    <a:pt x="584229" y="262710"/>
                    <a:pt x="890891" y="26017"/>
                  </a:cubicBezTo>
                  <a:cubicBezTo>
                    <a:pt x="863844" y="307153"/>
                    <a:pt x="676037" y="583972"/>
                    <a:pt x="463342" y="759968"/>
                  </a:cubicBezTo>
                  <a:moveTo>
                    <a:pt x="27919" y="808348"/>
                  </a:moveTo>
                  <a:cubicBezTo>
                    <a:pt x="-51953" y="645177"/>
                    <a:pt x="54967" y="457880"/>
                    <a:pt x="154902" y="330264"/>
                  </a:cubicBezTo>
                  <a:cubicBezTo>
                    <a:pt x="329883" y="130015"/>
                    <a:pt x="594260" y="-4458"/>
                    <a:pt x="864098" y="113"/>
                  </a:cubicBezTo>
                  <a:cubicBezTo>
                    <a:pt x="557817" y="232869"/>
                    <a:pt x="253821" y="493815"/>
                    <a:pt x="28427" y="80822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E1CBB6C-471D-4FA2-AF04-CBA18EED771C}"/>
                </a:ext>
              </a:extLst>
            </p:cNvPr>
            <p:cNvSpPr/>
            <p:nvPr/>
          </p:nvSpPr>
          <p:spPr>
            <a:xfrm>
              <a:off x="4566435" y="2314230"/>
              <a:ext cx="890891" cy="891108"/>
            </a:xfrm>
            <a:custGeom>
              <a:avLst/>
              <a:gdLst>
                <a:gd name="connsiteX0" fmla="*/ 427677 w 890891"/>
                <a:gd name="connsiteY0" fmla="*/ 131141 h 891108"/>
                <a:gd name="connsiteX1" fmla="*/ 845068 w 890891"/>
                <a:gd name="connsiteY1" fmla="*/ 56222 h 891108"/>
                <a:gd name="connsiteX2" fmla="*/ 0 w 890891"/>
                <a:gd name="connsiteY2" fmla="*/ 865091 h 891108"/>
                <a:gd name="connsiteX3" fmla="*/ 427677 w 890891"/>
                <a:gd name="connsiteY3" fmla="*/ 131141 h 891108"/>
                <a:gd name="connsiteX4" fmla="*/ 862973 w 890891"/>
                <a:gd name="connsiteY4" fmla="*/ 82761 h 891108"/>
                <a:gd name="connsiteX5" fmla="*/ 735990 w 890891"/>
                <a:gd name="connsiteY5" fmla="*/ 560845 h 891108"/>
                <a:gd name="connsiteX6" fmla="*/ 26920 w 890891"/>
                <a:gd name="connsiteY6" fmla="*/ 890995 h 891108"/>
                <a:gd name="connsiteX7" fmla="*/ 862465 w 890891"/>
                <a:gd name="connsiteY7" fmla="*/ 82888 h 89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0891" h="891108">
                  <a:moveTo>
                    <a:pt x="427677" y="131141"/>
                  </a:moveTo>
                  <a:cubicBezTo>
                    <a:pt x="536373" y="50127"/>
                    <a:pt x="726467" y="-73045"/>
                    <a:pt x="845068" y="56222"/>
                  </a:cubicBezTo>
                  <a:cubicBezTo>
                    <a:pt x="611675" y="367579"/>
                    <a:pt x="306790" y="628399"/>
                    <a:pt x="0" y="865091"/>
                  </a:cubicBezTo>
                  <a:cubicBezTo>
                    <a:pt x="27047" y="583828"/>
                    <a:pt x="214855" y="307136"/>
                    <a:pt x="427677" y="131141"/>
                  </a:cubicBezTo>
                  <a:moveTo>
                    <a:pt x="862973" y="82761"/>
                  </a:moveTo>
                  <a:cubicBezTo>
                    <a:pt x="942844" y="245931"/>
                    <a:pt x="835925" y="433229"/>
                    <a:pt x="735990" y="560845"/>
                  </a:cubicBezTo>
                  <a:cubicBezTo>
                    <a:pt x="561008" y="761094"/>
                    <a:pt x="296758" y="895567"/>
                    <a:pt x="26920" y="890995"/>
                  </a:cubicBezTo>
                  <a:cubicBezTo>
                    <a:pt x="333075" y="658239"/>
                    <a:pt x="637198" y="397293"/>
                    <a:pt x="862465" y="82888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CC28B0-ADF5-4033-9572-14C0E1195462}"/>
                </a:ext>
              </a:extLst>
            </p:cNvPr>
            <p:cNvSpPr/>
            <p:nvPr/>
          </p:nvSpPr>
          <p:spPr>
            <a:xfrm>
              <a:off x="3675317" y="2314230"/>
              <a:ext cx="891117" cy="890606"/>
            </a:xfrm>
            <a:custGeom>
              <a:avLst/>
              <a:gdLst>
                <a:gd name="connsiteX0" fmla="*/ 891118 w 891117"/>
                <a:gd name="connsiteY0" fmla="*/ 865091 h 890606"/>
                <a:gd name="connsiteX1" fmla="*/ 46177 w 891117"/>
                <a:gd name="connsiteY1" fmla="*/ 56222 h 890606"/>
                <a:gd name="connsiteX2" fmla="*/ 463568 w 891117"/>
                <a:gd name="connsiteY2" fmla="*/ 131141 h 890606"/>
                <a:gd name="connsiteX3" fmla="*/ 891118 w 891117"/>
                <a:gd name="connsiteY3" fmla="*/ 865091 h 890606"/>
                <a:gd name="connsiteX4" fmla="*/ 863817 w 891117"/>
                <a:gd name="connsiteY4" fmla="*/ 890488 h 890606"/>
                <a:gd name="connsiteX5" fmla="*/ 154620 w 891117"/>
                <a:gd name="connsiteY5" fmla="*/ 560337 h 890606"/>
                <a:gd name="connsiteX6" fmla="*/ 27638 w 891117"/>
                <a:gd name="connsiteY6" fmla="*/ 82253 h 890606"/>
                <a:gd name="connsiteX7" fmla="*/ 863309 w 891117"/>
                <a:gd name="connsiteY7" fmla="*/ 890361 h 890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117" h="890606">
                  <a:moveTo>
                    <a:pt x="891118" y="865091"/>
                  </a:moveTo>
                  <a:cubicBezTo>
                    <a:pt x="584456" y="628399"/>
                    <a:pt x="279571" y="367579"/>
                    <a:pt x="46177" y="56222"/>
                  </a:cubicBezTo>
                  <a:cubicBezTo>
                    <a:pt x="164652" y="-73045"/>
                    <a:pt x="354871" y="50127"/>
                    <a:pt x="463568" y="131141"/>
                  </a:cubicBezTo>
                  <a:cubicBezTo>
                    <a:pt x="676264" y="307136"/>
                    <a:pt x="864071" y="583828"/>
                    <a:pt x="891118" y="865091"/>
                  </a:cubicBezTo>
                  <a:moveTo>
                    <a:pt x="863817" y="890488"/>
                  </a:moveTo>
                  <a:cubicBezTo>
                    <a:pt x="593980" y="895186"/>
                    <a:pt x="329602" y="760713"/>
                    <a:pt x="154620" y="560337"/>
                  </a:cubicBezTo>
                  <a:cubicBezTo>
                    <a:pt x="55193" y="433356"/>
                    <a:pt x="-51726" y="245424"/>
                    <a:pt x="27638" y="82253"/>
                  </a:cubicBezTo>
                  <a:cubicBezTo>
                    <a:pt x="253031" y="396658"/>
                    <a:pt x="557027" y="657604"/>
                    <a:pt x="863309" y="890361"/>
                  </a:cubicBezTo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C07EBE8-8C8D-4417-8D49-5FF621199B79}"/>
                </a:ext>
              </a:extLst>
            </p:cNvPr>
            <p:cNvSpPr/>
            <p:nvPr/>
          </p:nvSpPr>
          <p:spPr>
            <a:xfrm>
              <a:off x="3675527" y="532775"/>
              <a:ext cx="1782033" cy="979036"/>
            </a:xfrm>
            <a:custGeom>
              <a:avLst/>
              <a:gdLst>
                <a:gd name="connsiteX0" fmla="*/ 0 w 1782033"/>
                <a:gd name="connsiteY0" fmla="*/ 559358 h 979036"/>
                <a:gd name="connsiteX1" fmla="*/ 701451 w 1782033"/>
                <a:gd name="connsiteY1" fmla="*/ 559358 h 979036"/>
                <a:gd name="connsiteX2" fmla="*/ 829576 w 1782033"/>
                <a:gd name="connsiteY2" fmla="*/ 648245 h 979036"/>
                <a:gd name="connsiteX3" fmla="*/ 1451243 w 1782033"/>
                <a:gd name="connsiteY3" fmla="*/ 952448 h 979036"/>
                <a:gd name="connsiteX4" fmla="*/ 1755442 w 1782033"/>
                <a:gd name="connsiteY4" fmla="*/ 330792 h 979036"/>
                <a:gd name="connsiteX5" fmla="*/ 1133788 w 1782033"/>
                <a:gd name="connsiteY5" fmla="*/ 26589 h 979036"/>
                <a:gd name="connsiteX6" fmla="*/ 829576 w 1782033"/>
                <a:gd name="connsiteY6" fmla="*/ 330792 h 979036"/>
                <a:gd name="connsiteX7" fmla="*/ 701451 w 1782033"/>
                <a:gd name="connsiteY7" fmla="*/ 419679 h 979036"/>
                <a:gd name="connsiteX8" fmla="*/ 0 w 1782033"/>
                <a:gd name="connsiteY8" fmla="*/ 419679 h 979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3" h="979036">
                  <a:moveTo>
                    <a:pt x="0" y="559358"/>
                  </a:moveTo>
                  <a:lnTo>
                    <a:pt x="701451" y="559358"/>
                  </a:lnTo>
                  <a:cubicBezTo>
                    <a:pt x="770783" y="559358"/>
                    <a:pt x="807100" y="583484"/>
                    <a:pt x="829576" y="648245"/>
                  </a:cubicBezTo>
                  <a:cubicBezTo>
                    <a:pt x="917245" y="903914"/>
                    <a:pt x="1195564" y="1040110"/>
                    <a:pt x="1451243" y="952448"/>
                  </a:cubicBezTo>
                  <a:cubicBezTo>
                    <a:pt x="1706910" y="864786"/>
                    <a:pt x="1843111" y="586461"/>
                    <a:pt x="1755442" y="330792"/>
                  </a:cubicBezTo>
                  <a:cubicBezTo>
                    <a:pt x="1667786" y="75123"/>
                    <a:pt x="1389454" y="-61073"/>
                    <a:pt x="1133788" y="26589"/>
                  </a:cubicBezTo>
                  <a:cubicBezTo>
                    <a:pt x="990856" y="75594"/>
                    <a:pt x="878578" y="187868"/>
                    <a:pt x="829576" y="330792"/>
                  </a:cubicBezTo>
                  <a:cubicBezTo>
                    <a:pt x="807100" y="395425"/>
                    <a:pt x="770783" y="419679"/>
                    <a:pt x="701451" y="419679"/>
                  </a:cubicBezTo>
                  <a:lnTo>
                    <a:pt x="0" y="419679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0739926-A33D-490E-A5C4-CF0435C3A6EC}"/>
                </a:ext>
              </a:extLst>
            </p:cNvPr>
            <p:cNvSpPr/>
            <p:nvPr/>
          </p:nvSpPr>
          <p:spPr>
            <a:xfrm>
              <a:off x="3675309" y="1334915"/>
              <a:ext cx="1782034" cy="979038"/>
            </a:xfrm>
            <a:custGeom>
              <a:avLst/>
              <a:gdLst>
                <a:gd name="connsiteX0" fmla="*/ 1782035 w 1782034"/>
                <a:gd name="connsiteY0" fmla="*/ 419679 h 979038"/>
                <a:gd name="connsiteX1" fmla="*/ 1080584 w 1782034"/>
                <a:gd name="connsiteY1" fmla="*/ 419679 h 979038"/>
                <a:gd name="connsiteX2" fmla="*/ 952458 w 1782034"/>
                <a:gd name="connsiteY2" fmla="*/ 330792 h 979038"/>
                <a:gd name="connsiteX3" fmla="*/ 330791 w 1782034"/>
                <a:gd name="connsiteY3" fmla="*/ 26588 h 979038"/>
                <a:gd name="connsiteX4" fmla="*/ 26591 w 1782034"/>
                <a:gd name="connsiteY4" fmla="*/ 648245 h 979038"/>
                <a:gd name="connsiteX5" fmla="*/ 648247 w 1782034"/>
                <a:gd name="connsiteY5" fmla="*/ 952454 h 979038"/>
                <a:gd name="connsiteX6" fmla="*/ 952458 w 1782034"/>
                <a:gd name="connsiteY6" fmla="*/ 648245 h 979038"/>
                <a:gd name="connsiteX7" fmla="*/ 1080584 w 1782034"/>
                <a:gd name="connsiteY7" fmla="*/ 559358 h 979038"/>
                <a:gd name="connsiteX8" fmla="*/ 1782035 w 1782034"/>
                <a:gd name="connsiteY8" fmla="*/ 559358 h 97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82034" h="979038">
                  <a:moveTo>
                    <a:pt x="1782035" y="419679"/>
                  </a:moveTo>
                  <a:lnTo>
                    <a:pt x="1080584" y="419679"/>
                  </a:lnTo>
                  <a:cubicBezTo>
                    <a:pt x="1011378" y="419679"/>
                    <a:pt x="974935" y="395552"/>
                    <a:pt x="952458" y="330792"/>
                  </a:cubicBezTo>
                  <a:cubicBezTo>
                    <a:pt x="864790" y="75123"/>
                    <a:pt x="586470" y="-61073"/>
                    <a:pt x="330791" y="26588"/>
                  </a:cubicBezTo>
                  <a:cubicBezTo>
                    <a:pt x="75124" y="114251"/>
                    <a:pt x="-61077" y="392576"/>
                    <a:pt x="26591" y="648245"/>
                  </a:cubicBezTo>
                  <a:cubicBezTo>
                    <a:pt x="114248" y="903908"/>
                    <a:pt x="392580" y="1040109"/>
                    <a:pt x="648247" y="952454"/>
                  </a:cubicBezTo>
                  <a:cubicBezTo>
                    <a:pt x="791178" y="903439"/>
                    <a:pt x="903456" y="791175"/>
                    <a:pt x="952458" y="648245"/>
                  </a:cubicBezTo>
                  <a:cubicBezTo>
                    <a:pt x="974935" y="583611"/>
                    <a:pt x="1011378" y="559358"/>
                    <a:pt x="1080584" y="559358"/>
                  </a:cubicBezTo>
                  <a:lnTo>
                    <a:pt x="1782035" y="559358"/>
                  </a:lnTo>
                  <a:close/>
                </a:path>
              </a:pathLst>
            </a:custGeom>
            <a:solidFill>
              <a:srgbClr val="FFFFFF"/>
            </a:solidFill>
            <a:ln w="21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Z" sz="448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84773" y="7120737"/>
            <a:ext cx="2752844" cy="28117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1A7D552-46CF-441D-94FA-631E8B4584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/>
          <a:stretch/>
        </p:blipFill>
        <p:spPr>
          <a:xfrm>
            <a:off x="4439566" y="23771"/>
            <a:ext cx="888084" cy="753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4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8" y="1"/>
            <a:ext cx="5327649" cy="39768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077" y="3976845"/>
            <a:ext cx="5327531" cy="2664000"/>
          </a:xfrm>
          <a:solidFill>
            <a:schemeClr val="bg1"/>
          </a:solidFill>
        </p:spPr>
        <p:txBody>
          <a:bodyPr lIns="432000" tIns="288000" rIns="432000" bIns="288000" numCol="2" spcCol="180000" anchor="t">
            <a:norm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defRPr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Heading here</a:t>
            </a:r>
          </a:p>
          <a:p>
            <a:pPr lvl="2"/>
            <a:r>
              <a:rPr lang="en-US" dirty="0"/>
              <a:t>Add subheading here</a:t>
            </a:r>
          </a:p>
          <a:p>
            <a:pPr lvl="0"/>
            <a:r>
              <a:rPr lang="en-US" dirty="0"/>
              <a:t>Add text here – this layout flows into two columns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4453" y="7120737"/>
            <a:ext cx="2752844" cy="281173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3D0D1FF-E72D-492D-A5EB-25FC74621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b="64499"/>
          <a:stretch/>
        </p:blipFill>
        <p:spPr>
          <a:xfrm>
            <a:off x="4436726" y="-325"/>
            <a:ext cx="890924" cy="268383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B7D2F8C-9661-438A-8FC1-54C001408E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t="88109"/>
          <a:stretch/>
        </p:blipFill>
        <p:spPr>
          <a:xfrm>
            <a:off x="4436726" y="6660676"/>
            <a:ext cx="890924" cy="8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16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08C22D-2C88-451C-9124-D28A37B681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8" y="1"/>
            <a:ext cx="5327649" cy="399667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a picture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" y="3996676"/>
            <a:ext cx="5327531" cy="2664000"/>
          </a:xfrm>
          <a:solidFill>
            <a:schemeClr val="bg1"/>
          </a:solidFill>
        </p:spPr>
        <p:txBody>
          <a:bodyPr lIns="432000" tIns="288000" rIns="792000" bIns="288000" numCol="1" anchor="t">
            <a:norm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defRPr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subheading</a:t>
            </a:r>
          </a:p>
          <a:p>
            <a:pPr lvl="0"/>
            <a:r>
              <a:rPr lang="en-US" dirty="0"/>
              <a:t>Add text here – this is one column that spans across the page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4453" y="7120737"/>
            <a:ext cx="2752844" cy="281173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NZ" dirty="0"/>
              <a:t>aucklandcouncil.govt.nz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3D0D1FF-E72D-492D-A5EB-25FC74621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b="64499"/>
          <a:stretch/>
        </p:blipFill>
        <p:spPr>
          <a:xfrm>
            <a:off x="4436726" y="-325"/>
            <a:ext cx="890924" cy="268383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B7D2F8C-9661-438A-8FC1-54C001408E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t="88109"/>
          <a:stretch/>
        </p:blipFill>
        <p:spPr>
          <a:xfrm>
            <a:off x="4436726" y="6660676"/>
            <a:ext cx="890924" cy="8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04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32C72959-7902-43D0-AB61-BF587D675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078" y="487680"/>
            <a:ext cx="3904518" cy="6172997"/>
          </a:xfrm>
          <a:solidFill>
            <a:schemeClr val="bg1"/>
          </a:solidFill>
        </p:spPr>
        <p:txBody>
          <a:bodyPr lIns="432000" tIns="288000" rIns="360000" bIns="288000" numCol="1" anchor="t">
            <a:normAutofit/>
          </a:bodyPr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defRPr sz="1100" b="1">
                <a:solidFill>
                  <a:schemeClr val="tx1"/>
                </a:solidFill>
              </a:defRPr>
            </a:lvl3pPr>
          </a:lstStyle>
          <a:p>
            <a:pPr lvl="1"/>
            <a:r>
              <a:rPr lang="en-US" dirty="0"/>
              <a:t>Add heading here</a:t>
            </a:r>
          </a:p>
          <a:p>
            <a:pPr lvl="2"/>
            <a:r>
              <a:rPr lang="en-US" dirty="0"/>
              <a:t>Add subheading here</a:t>
            </a:r>
          </a:p>
          <a:p>
            <a:pPr lvl="0"/>
            <a:r>
              <a:rPr lang="en-US" dirty="0"/>
              <a:t>Add text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710A60-2921-4363-B84A-E49F68396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4453" y="7120737"/>
            <a:ext cx="2752844" cy="281173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NZ" dirty="0"/>
              <a:t>aucklandcouncil.govt.nz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265DB79-4C5E-4D86-A94B-A88A3F8679AB}"/>
              </a:ext>
            </a:extLst>
          </p:cNvPr>
          <p:cNvGrpSpPr/>
          <p:nvPr userDrawn="1"/>
        </p:nvGrpSpPr>
        <p:grpSpPr>
          <a:xfrm>
            <a:off x="4438935" y="764853"/>
            <a:ext cx="888715" cy="5895573"/>
            <a:chOff x="4438935" y="764853"/>
            <a:chExt cx="888715" cy="58955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D557E80-20BE-4BA0-A7C6-7EBEC7D27676}"/>
                </a:ext>
              </a:extLst>
            </p:cNvPr>
            <p:cNvGrpSpPr/>
            <p:nvPr userDrawn="1"/>
          </p:nvGrpSpPr>
          <p:grpSpPr>
            <a:xfrm>
              <a:off x="4438992" y="1652750"/>
              <a:ext cx="888066" cy="887819"/>
              <a:chOff x="4438992" y="1652750"/>
              <a:chExt cx="888066" cy="887819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9B28B08-C3BA-447A-9D44-10EF4C8CA5BE}"/>
                  </a:ext>
                </a:extLst>
              </p:cNvPr>
              <p:cNvSpPr/>
              <p:nvPr/>
            </p:nvSpPr>
            <p:spPr>
              <a:xfrm>
                <a:off x="4883025" y="2096628"/>
                <a:ext cx="444033" cy="443941"/>
              </a:xfrm>
              <a:custGeom>
                <a:avLst/>
                <a:gdLst>
                  <a:gd name="connsiteX0" fmla="*/ 0 w 444033"/>
                  <a:gd name="connsiteY0" fmla="*/ 12845 h 443941"/>
                  <a:gd name="connsiteX1" fmla="*/ 421087 w 444033"/>
                  <a:gd name="connsiteY1" fmla="*/ 415898 h 443941"/>
                  <a:gd name="connsiteX2" fmla="*/ 213106 w 444033"/>
                  <a:gd name="connsiteY2" fmla="*/ 378567 h 443941"/>
                  <a:gd name="connsiteX3" fmla="*/ 0 w 444033"/>
                  <a:gd name="connsiteY3" fmla="*/ 12845 h 443941"/>
                  <a:gd name="connsiteX4" fmla="*/ 13667 w 444033"/>
                  <a:gd name="connsiteY4" fmla="*/ 190 h 443941"/>
                  <a:gd name="connsiteX5" fmla="*/ 366988 w 444033"/>
                  <a:gd name="connsiteY5" fmla="*/ 164702 h 443941"/>
                  <a:gd name="connsiteX6" fmla="*/ 430262 w 444033"/>
                  <a:gd name="connsiteY6" fmla="*/ 402864 h 443941"/>
                  <a:gd name="connsiteX7" fmla="*/ 13667 w 444033"/>
                  <a:gd name="connsiteY7" fmla="*/ 0 h 443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4033" h="443941">
                    <a:moveTo>
                      <a:pt x="0" y="12845"/>
                    </a:moveTo>
                    <a:cubicBezTo>
                      <a:pt x="152870" y="130787"/>
                      <a:pt x="304790" y="260751"/>
                      <a:pt x="421087" y="415898"/>
                    </a:cubicBezTo>
                    <a:cubicBezTo>
                      <a:pt x="361989" y="480374"/>
                      <a:pt x="267268" y="418935"/>
                      <a:pt x="213106" y="378567"/>
                    </a:cubicBezTo>
                    <a:cubicBezTo>
                      <a:pt x="107059" y="290933"/>
                      <a:pt x="13477" y="152996"/>
                      <a:pt x="0" y="12845"/>
                    </a:cubicBezTo>
                    <a:moveTo>
                      <a:pt x="13667" y="190"/>
                    </a:moveTo>
                    <a:cubicBezTo>
                      <a:pt x="148124" y="-2151"/>
                      <a:pt x="279797" y="64919"/>
                      <a:pt x="366988" y="164702"/>
                    </a:cubicBezTo>
                    <a:cubicBezTo>
                      <a:pt x="416531" y="227975"/>
                      <a:pt x="469808" y="321620"/>
                      <a:pt x="430262" y="402864"/>
                    </a:cubicBezTo>
                    <a:cubicBezTo>
                      <a:pt x="318077" y="246072"/>
                      <a:pt x="166220" y="115981"/>
                      <a:pt x="13667" y="0"/>
                    </a:cubicBezTo>
                  </a:path>
                </a:pathLst>
              </a:custGeom>
              <a:solidFill>
                <a:srgbClr val="5B9C33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71E49F3-55C7-4200-8667-5F8D54A22EDA}"/>
                  </a:ext>
                </a:extLst>
              </p:cNvPr>
              <p:cNvSpPr/>
              <p:nvPr/>
            </p:nvSpPr>
            <p:spPr>
              <a:xfrm>
                <a:off x="4439105" y="2096572"/>
                <a:ext cx="443920" cy="443997"/>
              </a:xfrm>
              <a:custGeom>
                <a:avLst/>
                <a:gdLst>
                  <a:gd name="connsiteX0" fmla="*/ 230877 w 443920"/>
                  <a:gd name="connsiteY0" fmla="*/ 378623 h 443997"/>
                  <a:gd name="connsiteX1" fmla="*/ 22897 w 443920"/>
                  <a:gd name="connsiteY1" fmla="*/ 415955 h 443997"/>
                  <a:gd name="connsiteX2" fmla="*/ 443920 w 443920"/>
                  <a:gd name="connsiteY2" fmla="*/ 12901 h 443997"/>
                  <a:gd name="connsiteX3" fmla="*/ 230877 w 443920"/>
                  <a:gd name="connsiteY3" fmla="*/ 378623 h 443997"/>
                  <a:gd name="connsiteX4" fmla="*/ 13912 w 443920"/>
                  <a:gd name="connsiteY4" fmla="*/ 402794 h 443997"/>
                  <a:gd name="connsiteX5" fmla="*/ 77186 w 443920"/>
                  <a:gd name="connsiteY5" fmla="*/ 164568 h 443997"/>
                  <a:gd name="connsiteX6" fmla="*/ 430569 w 443920"/>
                  <a:gd name="connsiteY6" fmla="*/ 56 h 443997"/>
                  <a:gd name="connsiteX7" fmla="*/ 14165 w 443920"/>
                  <a:gd name="connsiteY7" fmla="*/ 402730 h 443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3920" h="443997">
                    <a:moveTo>
                      <a:pt x="230877" y="378623"/>
                    </a:moveTo>
                    <a:cubicBezTo>
                      <a:pt x="176715" y="418992"/>
                      <a:pt x="81931" y="480431"/>
                      <a:pt x="22897" y="415955"/>
                    </a:cubicBezTo>
                    <a:cubicBezTo>
                      <a:pt x="139194" y="260807"/>
                      <a:pt x="291114" y="130843"/>
                      <a:pt x="443920" y="12901"/>
                    </a:cubicBezTo>
                    <a:cubicBezTo>
                      <a:pt x="430443" y="153052"/>
                      <a:pt x="336861" y="290989"/>
                      <a:pt x="230877" y="378623"/>
                    </a:cubicBezTo>
                    <a:moveTo>
                      <a:pt x="13912" y="402794"/>
                    </a:moveTo>
                    <a:cubicBezTo>
                      <a:pt x="-25888" y="321487"/>
                      <a:pt x="27389" y="228095"/>
                      <a:pt x="77186" y="164568"/>
                    </a:cubicBezTo>
                    <a:cubicBezTo>
                      <a:pt x="164377" y="64785"/>
                      <a:pt x="296113" y="-2222"/>
                      <a:pt x="430569" y="56"/>
                    </a:cubicBezTo>
                    <a:cubicBezTo>
                      <a:pt x="277953" y="115974"/>
                      <a:pt x="126476" y="246065"/>
                      <a:pt x="14165" y="402730"/>
                    </a:cubicBezTo>
                  </a:path>
                </a:pathLst>
              </a:custGeom>
              <a:solidFill>
                <a:srgbClr val="5B9C33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4964D02-EB3E-4D64-91FE-F77DE45A8887}"/>
                  </a:ext>
                </a:extLst>
              </p:cNvPr>
              <p:cNvSpPr/>
              <p:nvPr/>
            </p:nvSpPr>
            <p:spPr>
              <a:xfrm>
                <a:off x="4883025" y="1652750"/>
                <a:ext cx="443920" cy="443997"/>
              </a:xfrm>
              <a:custGeom>
                <a:avLst/>
                <a:gdLst>
                  <a:gd name="connsiteX0" fmla="*/ 213106 w 443920"/>
                  <a:gd name="connsiteY0" fmla="*/ 65374 h 443997"/>
                  <a:gd name="connsiteX1" fmla="*/ 421087 w 443920"/>
                  <a:gd name="connsiteY1" fmla="*/ 28043 h 443997"/>
                  <a:gd name="connsiteX2" fmla="*/ 0 w 443920"/>
                  <a:gd name="connsiteY2" fmla="*/ 431097 h 443997"/>
                  <a:gd name="connsiteX3" fmla="*/ 213106 w 443920"/>
                  <a:gd name="connsiteY3" fmla="*/ 65374 h 443997"/>
                  <a:gd name="connsiteX4" fmla="*/ 430009 w 443920"/>
                  <a:gd name="connsiteY4" fmla="*/ 41204 h 443997"/>
                  <a:gd name="connsiteX5" fmla="*/ 366735 w 443920"/>
                  <a:gd name="connsiteY5" fmla="*/ 279429 h 443997"/>
                  <a:gd name="connsiteX6" fmla="*/ 13414 w 443920"/>
                  <a:gd name="connsiteY6" fmla="*/ 443941 h 443997"/>
                  <a:gd name="connsiteX7" fmla="*/ 430009 w 443920"/>
                  <a:gd name="connsiteY7" fmla="*/ 41204 h 443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3920" h="443997">
                    <a:moveTo>
                      <a:pt x="213106" y="65374"/>
                    </a:moveTo>
                    <a:cubicBezTo>
                      <a:pt x="267268" y="25006"/>
                      <a:pt x="361989" y="-36433"/>
                      <a:pt x="421087" y="28043"/>
                    </a:cubicBezTo>
                    <a:cubicBezTo>
                      <a:pt x="304790" y="183190"/>
                      <a:pt x="152870" y="313154"/>
                      <a:pt x="0" y="431097"/>
                    </a:cubicBezTo>
                    <a:cubicBezTo>
                      <a:pt x="13477" y="290945"/>
                      <a:pt x="107059" y="153009"/>
                      <a:pt x="213106" y="65374"/>
                    </a:cubicBezTo>
                    <a:moveTo>
                      <a:pt x="430009" y="41204"/>
                    </a:moveTo>
                    <a:cubicBezTo>
                      <a:pt x="469808" y="122511"/>
                      <a:pt x="416531" y="215903"/>
                      <a:pt x="366735" y="279429"/>
                    </a:cubicBezTo>
                    <a:cubicBezTo>
                      <a:pt x="279543" y="379212"/>
                      <a:pt x="147871" y="446219"/>
                      <a:pt x="13414" y="443941"/>
                    </a:cubicBezTo>
                    <a:cubicBezTo>
                      <a:pt x="166220" y="327960"/>
                      <a:pt x="318077" y="197870"/>
                      <a:pt x="430009" y="41204"/>
                    </a:cubicBezTo>
                  </a:path>
                </a:pathLst>
              </a:custGeom>
              <a:solidFill>
                <a:srgbClr val="5B9C33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7A6C713-18B0-4E5F-9FC4-C69C6822DD63}"/>
                  </a:ext>
                </a:extLst>
              </p:cNvPr>
              <p:cNvSpPr/>
              <p:nvPr/>
            </p:nvSpPr>
            <p:spPr>
              <a:xfrm>
                <a:off x="4438992" y="1652750"/>
                <a:ext cx="444033" cy="443747"/>
              </a:xfrm>
              <a:custGeom>
                <a:avLst/>
                <a:gdLst>
                  <a:gd name="connsiteX0" fmla="*/ 444033 w 444033"/>
                  <a:gd name="connsiteY0" fmla="*/ 431033 h 443747"/>
                  <a:gd name="connsiteX1" fmla="*/ 23010 w 444033"/>
                  <a:gd name="connsiteY1" fmla="*/ 28043 h 443747"/>
                  <a:gd name="connsiteX2" fmla="*/ 230990 w 444033"/>
                  <a:gd name="connsiteY2" fmla="*/ 65374 h 443747"/>
                  <a:gd name="connsiteX3" fmla="*/ 444033 w 444033"/>
                  <a:gd name="connsiteY3" fmla="*/ 431033 h 443747"/>
                  <a:gd name="connsiteX4" fmla="*/ 430429 w 444033"/>
                  <a:gd name="connsiteY4" fmla="*/ 443688 h 443747"/>
                  <a:gd name="connsiteX5" fmla="*/ 77045 w 444033"/>
                  <a:gd name="connsiteY5" fmla="*/ 279176 h 443747"/>
                  <a:gd name="connsiteX6" fmla="*/ 13771 w 444033"/>
                  <a:gd name="connsiteY6" fmla="*/ 40951 h 443747"/>
                  <a:gd name="connsiteX7" fmla="*/ 430176 w 444033"/>
                  <a:gd name="connsiteY7" fmla="*/ 443625 h 443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4033" h="443747">
                    <a:moveTo>
                      <a:pt x="444033" y="431033"/>
                    </a:moveTo>
                    <a:cubicBezTo>
                      <a:pt x="291227" y="313154"/>
                      <a:pt x="139307" y="183190"/>
                      <a:pt x="23010" y="28043"/>
                    </a:cubicBezTo>
                    <a:cubicBezTo>
                      <a:pt x="82044" y="-36433"/>
                      <a:pt x="176828" y="25006"/>
                      <a:pt x="230990" y="65374"/>
                    </a:cubicBezTo>
                    <a:cubicBezTo>
                      <a:pt x="336974" y="153009"/>
                      <a:pt x="430556" y="290945"/>
                      <a:pt x="444033" y="431033"/>
                    </a:cubicBezTo>
                    <a:moveTo>
                      <a:pt x="430429" y="443688"/>
                    </a:moveTo>
                    <a:cubicBezTo>
                      <a:pt x="295973" y="446029"/>
                      <a:pt x="164237" y="379022"/>
                      <a:pt x="77045" y="279176"/>
                    </a:cubicBezTo>
                    <a:cubicBezTo>
                      <a:pt x="27502" y="215903"/>
                      <a:pt x="-25775" y="122257"/>
                      <a:pt x="13771" y="40951"/>
                    </a:cubicBezTo>
                    <a:cubicBezTo>
                      <a:pt x="126082" y="197617"/>
                      <a:pt x="277560" y="327707"/>
                      <a:pt x="430176" y="443625"/>
                    </a:cubicBezTo>
                  </a:path>
                </a:pathLst>
              </a:custGeom>
              <a:solidFill>
                <a:srgbClr val="5B9C33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DE0E155-D352-46FD-A360-E3EED10EF883}"/>
                </a:ext>
              </a:extLst>
            </p:cNvPr>
            <p:cNvGrpSpPr/>
            <p:nvPr userDrawn="1"/>
          </p:nvGrpSpPr>
          <p:grpSpPr>
            <a:xfrm>
              <a:off x="4438935" y="764853"/>
              <a:ext cx="887953" cy="887831"/>
              <a:chOff x="4439043" y="5769287"/>
              <a:chExt cx="887953" cy="887831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43E4888-0109-471E-92E9-E41D38511FA3}"/>
                  </a:ext>
                </a:extLst>
              </p:cNvPr>
              <p:cNvSpPr/>
              <p:nvPr/>
            </p:nvSpPr>
            <p:spPr>
              <a:xfrm>
                <a:off x="4439096" y="5769287"/>
                <a:ext cx="887900" cy="487846"/>
              </a:xfrm>
              <a:custGeom>
                <a:avLst/>
                <a:gdLst>
                  <a:gd name="connsiteX0" fmla="*/ 0 w 887900"/>
                  <a:gd name="connsiteY0" fmla="*/ 278914 h 487846"/>
                  <a:gd name="connsiteX1" fmla="*/ 349524 w 887900"/>
                  <a:gd name="connsiteY1" fmla="*/ 278914 h 487846"/>
                  <a:gd name="connsiteX2" fmla="*/ 413368 w 887900"/>
                  <a:gd name="connsiteY2" fmla="*/ 323205 h 487846"/>
                  <a:gd name="connsiteX3" fmla="*/ 723259 w 887900"/>
                  <a:gd name="connsiteY3" fmla="*/ 474533 h 487846"/>
                  <a:gd name="connsiteX4" fmla="*/ 874586 w 887900"/>
                  <a:gd name="connsiteY4" fmla="*/ 164641 h 487846"/>
                  <a:gd name="connsiteX5" fmla="*/ 564695 w 887900"/>
                  <a:gd name="connsiteY5" fmla="*/ 13314 h 487846"/>
                  <a:gd name="connsiteX6" fmla="*/ 413368 w 887900"/>
                  <a:gd name="connsiteY6" fmla="*/ 164641 h 487846"/>
                  <a:gd name="connsiteX7" fmla="*/ 349524 w 887900"/>
                  <a:gd name="connsiteY7" fmla="*/ 208933 h 487846"/>
                  <a:gd name="connsiteX8" fmla="*/ 0 w 887900"/>
                  <a:gd name="connsiteY8" fmla="*/ 208933 h 487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7900" h="487846">
                    <a:moveTo>
                      <a:pt x="0" y="278914"/>
                    </a:moveTo>
                    <a:lnTo>
                      <a:pt x="349524" y="278914"/>
                    </a:lnTo>
                    <a:cubicBezTo>
                      <a:pt x="384072" y="278914"/>
                      <a:pt x="402168" y="290873"/>
                      <a:pt x="413368" y="323205"/>
                    </a:cubicBezTo>
                    <a:cubicBezTo>
                      <a:pt x="457154" y="450567"/>
                      <a:pt x="595897" y="518319"/>
                      <a:pt x="723259" y="474533"/>
                    </a:cubicBezTo>
                    <a:cubicBezTo>
                      <a:pt x="850621" y="430747"/>
                      <a:pt x="918372" y="292003"/>
                      <a:pt x="874586" y="164641"/>
                    </a:cubicBezTo>
                    <a:cubicBezTo>
                      <a:pt x="830800" y="37279"/>
                      <a:pt x="692057" y="-30472"/>
                      <a:pt x="564695" y="13314"/>
                    </a:cubicBezTo>
                    <a:cubicBezTo>
                      <a:pt x="493630" y="37746"/>
                      <a:pt x="437799" y="93577"/>
                      <a:pt x="413368" y="164641"/>
                    </a:cubicBezTo>
                    <a:cubicBezTo>
                      <a:pt x="402168" y="196911"/>
                      <a:pt x="384072" y="208933"/>
                      <a:pt x="349524" y="208933"/>
                    </a:cubicBezTo>
                    <a:lnTo>
                      <a:pt x="0" y="208933"/>
                    </a:lnTo>
                    <a:close/>
                  </a:path>
                </a:pathLst>
              </a:custGeom>
              <a:solidFill>
                <a:srgbClr val="DE0A2B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300EC8F-28BC-4DAC-AF7F-223DCEDFBC82}"/>
                  </a:ext>
                </a:extLst>
              </p:cNvPr>
              <p:cNvSpPr/>
              <p:nvPr/>
            </p:nvSpPr>
            <p:spPr>
              <a:xfrm>
                <a:off x="4439043" y="6169272"/>
                <a:ext cx="887910" cy="487846"/>
              </a:xfrm>
              <a:custGeom>
                <a:avLst/>
                <a:gdLst>
                  <a:gd name="connsiteX0" fmla="*/ 887911 w 887910"/>
                  <a:gd name="connsiteY0" fmla="*/ 208965 h 487846"/>
                  <a:gd name="connsiteX1" fmla="*/ 538387 w 887910"/>
                  <a:gd name="connsiteY1" fmla="*/ 208965 h 487846"/>
                  <a:gd name="connsiteX2" fmla="*/ 474543 w 887910"/>
                  <a:gd name="connsiteY2" fmla="*/ 164673 h 487846"/>
                  <a:gd name="connsiteX3" fmla="*/ 164673 w 887910"/>
                  <a:gd name="connsiteY3" fmla="*/ 13303 h 487846"/>
                  <a:gd name="connsiteX4" fmla="*/ 13303 w 887910"/>
                  <a:gd name="connsiteY4" fmla="*/ 323174 h 487846"/>
                  <a:gd name="connsiteX5" fmla="*/ 323174 w 887910"/>
                  <a:gd name="connsiteY5" fmla="*/ 474543 h 487846"/>
                  <a:gd name="connsiteX6" fmla="*/ 474543 w 887910"/>
                  <a:gd name="connsiteY6" fmla="*/ 323174 h 487846"/>
                  <a:gd name="connsiteX7" fmla="*/ 538387 w 887910"/>
                  <a:gd name="connsiteY7" fmla="*/ 278882 h 487846"/>
                  <a:gd name="connsiteX8" fmla="*/ 887911 w 887910"/>
                  <a:gd name="connsiteY8" fmla="*/ 278882 h 487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7910" h="487846">
                    <a:moveTo>
                      <a:pt x="887911" y="208965"/>
                    </a:moveTo>
                    <a:lnTo>
                      <a:pt x="538387" y="208965"/>
                    </a:lnTo>
                    <a:cubicBezTo>
                      <a:pt x="503902" y="208965"/>
                      <a:pt x="485743" y="196943"/>
                      <a:pt x="474543" y="164673"/>
                    </a:cubicBezTo>
                    <a:cubicBezTo>
                      <a:pt x="430775" y="37305"/>
                      <a:pt x="292041" y="-30465"/>
                      <a:pt x="164673" y="13303"/>
                    </a:cubicBezTo>
                    <a:cubicBezTo>
                      <a:pt x="37305" y="57072"/>
                      <a:pt x="-30465" y="195806"/>
                      <a:pt x="13303" y="323174"/>
                    </a:cubicBezTo>
                    <a:cubicBezTo>
                      <a:pt x="57072" y="450541"/>
                      <a:pt x="195806" y="518312"/>
                      <a:pt x="323174" y="474543"/>
                    </a:cubicBezTo>
                    <a:cubicBezTo>
                      <a:pt x="394264" y="450113"/>
                      <a:pt x="450114" y="394263"/>
                      <a:pt x="474543" y="323174"/>
                    </a:cubicBezTo>
                    <a:cubicBezTo>
                      <a:pt x="485743" y="290967"/>
                      <a:pt x="503902" y="278882"/>
                      <a:pt x="538387" y="278882"/>
                    </a:cubicBezTo>
                    <a:lnTo>
                      <a:pt x="887911" y="278882"/>
                    </a:lnTo>
                    <a:close/>
                  </a:path>
                </a:pathLst>
              </a:custGeom>
              <a:solidFill>
                <a:srgbClr val="DE0A2B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49719F9-3497-4F1C-8C86-6B17C5C4C746}"/>
                </a:ext>
              </a:extLst>
            </p:cNvPr>
            <p:cNvGrpSpPr/>
            <p:nvPr userDrawn="1"/>
          </p:nvGrpSpPr>
          <p:grpSpPr>
            <a:xfrm>
              <a:off x="4439793" y="5772695"/>
              <a:ext cx="887857" cy="887731"/>
              <a:chOff x="4439096" y="764842"/>
              <a:chExt cx="887857" cy="887731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04D8861-4B36-4E59-B59C-C083BDC5C17B}"/>
                  </a:ext>
                </a:extLst>
              </p:cNvPr>
              <p:cNvSpPr/>
              <p:nvPr/>
            </p:nvSpPr>
            <p:spPr>
              <a:xfrm>
                <a:off x="4439096" y="764842"/>
                <a:ext cx="887857" cy="310041"/>
              </a:xfrm>
              <a:custGeom>
                <a:avLst/>
                <a:gdLst>
                  <a:gd name="connsiteX0" fmla="*/ 611288 w 887857"/>
                  <a:gd name="connsiteY0" fmla="*/ 310041 h 310041"/>
                  <a:gd name="connsiteX1" fmla="*/ 887857 w 887857"/>
                  <a:gd name="connsiteY1" fmla="*/ 254930 h 310041"/>
                  <a:gd name="connsiteX2" fmla="*/ 887857 w 887857"/>
                  <a:gd name="connsiteY2" fmla="*/ 82889 h 310041"/>
                  <a:gd name="connsiteX3" fmla="*/ 611288 w 887857"/>
                  <a:gd name="connsiteY3" fmla="*/ 151857 h 310041"/>
                  <a:gd name="connsiteX4" fmla="*/ 334718 w 887857"/>
                  <a:gd name="connsiteY4" fmla="*/ 82889 h 310041"/>
                  <a:gd name="connsiteX5" fmla="*/ 0 w 887857"/>
                  <a:gd name="connsiteY5" fmla="*/ 0 h 310041"/>
                  <a:gd name="connsiteX6" fmla="*/ 0 w 887857"/>
                  <a:gd name="connsiteY6" fmla="*/ 158184 h 310041"/>
                  <a:gd name="connsiteX7" fmla="*/ 276633 w 887857"/>
                  <a:gd name="connsiteY7" fmla="*/ 227216 h 310041"/>
                  <a:gd name="connsiteX8" fmla="*/ 611288 w 887857"/>
                  <a:gd name="connsiteY8" fmla="*/ 310041 h 310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7857" h="310041">
                    <a:moveTo>
                      <a:pt x="611288" y="310041"/>
                    </a:moveTo>
                    <a:cubicBezTo>
                      <a:pt x="739544" y="310041"/>
                      <a:pt x="821483" y="284352"/>
                      <a:pt x="887857" y="254930"/>
                    </a:cubicBezTo>
                    <a:lnTo>
                      <a:pt x="887857" y="82889"/>
                    </a:lnTo>
                    <a:cubicBezTo>
                      <a:pt x="813321" y="120220"/>
                      <a:pt x="748908" y="151857"/>
                      <a:pt x="611288" y="151857"/>
                    </a:cubicBezTo>
                    <a:cubicBezTo>
                      <a:pt x="473667" y="151857"/>
                      <a:pt x="409255" y="120220"/>
                      <a:pt x="334718" y="82889"/>
                    </a:cubicBezTo>
                    <a:cubicBezTo>
                      <a:pt x="256575" y="44292"/>
                      <a:pt x="168055" y="0"/>
                      <a:pt x="0" y="0"/>
                    </a:cubicBezTo>
                    <a:lnTo>
                      <a:pt x="0" y="158184"/>
                    </a:lnTo>
                    <a:cubicBezTo>
                      <a:pt x="137684" y="158184"/>
                      <a:pt x="202033" y="190138"/>
                      <a:pt x="276633" y="227216"/>
                    </a:cubicBezTo>
                    <a:cubicBezTo>
                      <a:pt x="354713" y="266003"/>
                      <a:pt x="443296" y="310041"/>
                      <a:pt x="611288" y="310041"/>
                    </a:cubicBezTo>
                  </a:path>
                </a:pathLst>
              </a:custGeom>
              <a:solidFill>
                <a:srgbClr val="0073BD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942ED47-1891-4626-BC41-DAFB1B726C9D}"/>
                  </a:ext>
                </a:extLst>
              </p:cNvPr>
              <p:cNvSpPr/>
              <p:nvPr/>
            </p:nvSpPr>
            <p:spPr>
              <a:xfrm>
                <a:off x="4439096" y="1053750"/>
                <a:ext cx="887857" cy="310167"/>
              </a:xfrm>
              <a:custGeom>
                <a:avLst/>
                <a:gdLst>
                  <a:gd name="connsiteX0" fmla="*/ 611288 w 887857"/>
                  <a:gd name="connsiteY0" fmla="*/ 310168 h 310167"/>
                  <a:gd name="connsiteX1" fmla="*/ 887857 w 887857"/>
                  <a:gd name="connsiteY1" fmla="*/ 255120 h 310167"/>
                  <a:gd name="connsiteX2" fmla="*/ 887857 w 887857"/>
                  <a:gd name="connsiteY2" fmla="*/ 82825 h 310167"/>
                  <a:gd name="connsiteX3" fmla="*/ 611288 w 887857"/>
                  <a:gd name="connsiteY3" fmla="*/ 151857 h 310167"/>
                  <a:gd name="connsiteX4" fmla="*/ 334718 w 887857"/>
                  <a:gd name="connsiteY4" fmla="*/ 82825 h 310167"/>
                  <a:gd name="connsiteX5" fmla="*/ 0 w 887857"/>
                  <a:gd name="connsiteY5" fmla="*/ 0 h 310167"/>
                  <a:gd name="connsiteX6" fmla="*/ 0 w 887857"/>
                  <a:gd name="connsiteY6" fmla="*/ 158184 h 310167"/>
                  <a:gd name="connsiteX7" fmla="*/ 276633 w 887857"/>
                  <a:gd name="connsiteY7" fmla="*/ 227216 h 310167"/>
                  <a:gd name="connsiteX8" fmla="*/ 611288 w 887857"/>
                  <a:gd name="connsiteY8" fmla="*/ 310041 h 3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7857" h="310167">
                    <a:moveTo>
                      <a:pt x="611288" y="310168"/>
                    </a:moveTo>
                    <a:cubicBezTo>
                      <a:pt x="739544" y="310168"/>
                      <a:pt x="821483" y="284542"/>
                      <a:pt x="887857" y="255120"/>
                    </a:cubicBezTo>
                    <a:lnTo>
                      <a:pt x="887857" y="82825"/>
                    </a:lnTo>
                    <a:cubicBezTo>
                      <a:pt x="813321" y="119841"/>
                      <a:pt x="748655" y="151857"/>
                      <a:pt x="611288" y="151857"/>
                    </a:cubicBezTo>
                    <a:cubicBezTo>
                      <a:pt x="473920" y="151857"/>
                      <a:pt x="409255" y="119841"/>
                      <a:pt x="334718" y="82825"/>
                    </a:cubicBezTo>
                    <a:cubicBezTo>
                      <a:pt x="256575" y="43975"/>
                      <a:pt x="168055" y="0"/>
                      <a:pt x="0" y="0"/>
                    </a:cubicBezTo>
                    <a:lnTo>
                      <a:pt x="0" y="158184"/>
                    </a:lnTo>
                    <a:cubicBezTo>
                      <a:pt x="137684" y="158184"/>
                      <a:pt x="202033" y="190201"/>
                      <a:pt x="276633" y="227216"/>
                    </a:cubicBezTo>
                    <a:cubicBezTo>
                      <a:pt x="354713" y="266066"/>
                      <a:pt x="443296" y="310041"/>
                      <a:pt x="611288" y="310041"/>
                    </a:cubicBezTo>
                  </a:path>
                </a:pathLst>
              </a:custGeom>
              <a:solidFill>
                <a:srgbClr val="0073BD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AD68824-C19C-4866-A014-615C5E7913E9}"/>
                  </a:ext>
                </a:extLst>
              </p:cNvPr>
              <p:cNvSpPr/>
              <p:nvPr/>
            </p:nvSpPr>
            <p:spPr>
              <a:xfrm>
                <a:off x="4439096" y="1342532"/>
                <a:ext cx="887857" cy="310041"/>
              </a:xfrm>
              <a:custGeom>
                <a:avLst/>
                <a:gdLst>
                  <a:gd name="connsiteX0" fmla="*/ 887857 w 887857"/>
                  <a:gd name="connsiteY0" fmla="*/ 82825 h 310041"/>
                  <a:gd name="connsiteX1" fmla="*/ 611288 w 887857"/>
                  <a:gd name="connsiteY1" fmla="*/ 151920 h 310041"/>
                  <a:gd name="connsiteX2" fmla="*/ 334718 w 887857"/>
                  <a:gd name="connsiteY2" fmla="*/ 82825 h 310041"/>
                  <a:gd name="connsiteX3" fmla="*/ 0 w 887857"/>
                  <a:gd name="connsiteY3" fmla="*/ 0 h 310041"/>
                  <a:gd name="connsiteX4" fmla="*/ 0 w 887857"/>
                  <a:gd name="connsiteY4" fmla="*/ 158184 h 310041"/>
                  <a:gd name="connsiteX5" fmla="*/ 276633 w 887857"/>
                  <a:gd name="connsiteY5" fmla="*/ 227216 h 310041"/>
                  <a:gd name="connsiteX6" fmla="*/ 611288 w 887857"/>
                  <a:gd name="connsiteY6" fmla="*/ 310041 h 310041"/>
                  <a:gd name="connsiteX7" fmla="*/ 887857 w 887857"/>
                  <a:gd name="connsiteY7" fmla="*/ 254930 h 310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7857" h="310041">
                    <a:moveTo>
                      <a:pt x="887857" y="82825"/>
                    </a:moveTo>
                    <a:cubicBezTo>
                      <a:pt x="813321" y="119904"/>
                      <a:pt x="748655" y="151920"/>
                      <a:pt x="611288" y="151920"/>
                    </a:cubicBezTo>
                    <a:cubicBezTo>
                      <a:pt x="473920" y="151920"/>
                      <a:pt x="409255" y="119904"/>
                      <a:pt x="334718" y="82825"/>
                    </a:cubicBezTo>
                    <a:cubicBezTo>
                      <a:pt x="256575" y="44038"/>
                      <a:pt x="167992" y="0"/>
                      <a:pt x="0" y="0"/>
                    </a:cubicBezTo>
                    <a:lnTo>
                      <a:pt x="0" y="158184"/>
                    </a:lnTo>
                    <a:cubicBezTo>
                      <a:pt x="137684" y="158184"/>
                      <a:pt x="202033" y="189821"/>
                      <a:pt x="276633" y="227216"/>
                    </a:cubicBezTo>
                    <a:cubicBezTo>
                      <a:pt x="354713" y="266003"/>
                      <a:pt x="443296" y="310041"/>
                      <a:pt x="611288" y="310041"/>
                    </a:cubicBezTo>
                    <a:cubicBezTo>
                      <a:pt x="739544" y="310041"/>
                      <a:pt x="821483" y="284352"/>
                      <a:pt x="887857" y="254930"/>
                    </a:cubicBezTo>
                    <a:close/>
                  </a:path>
                </a:pathLst>
              </a:custGeom>
              <a:solidFill>
                <a:srgbClr val="0073BD"/>
              </a:solidFill>
              <a:ln w="63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Z"/>
              </a:p>
            </p:txBody>
          </p:sp>
        </p:grp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46998F46-331D-4C50-BB80-C0383E4848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t="88109"/>
          <a:stretch/>
        </p:blipFill>
        <p:spPr>
          <a:xfrm>
            <a:off x="4436726" y="6660676"/>
            <a:ext cx="890924" cy="8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5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2DF9-54F8-419D-9007-CF300E0B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D9B39-C2ED-4C52-924B-AC510CD0B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5A410-2B50-4260-9107-A0C4ABC81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272-AC08-47D7-9BB5-CF61ACAC10DE}" type="datetimeFigureOut">
              <a:rPr lang="en-NZ" smtClean="0"/>
              <a:t>28/09/2023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ADDB7-12E4-4919-A03B-DA57D450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E816B-806D-45C0-BB66-A5613F235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9E654-E793-469B-813F-52B71813C822}" type="slidenum">
              <a:rPr lang="en-NZ" smtClean="0"/>
              <a:t>‹#›</a:t>
            </a:fld>
            <a:endParaRPr lang="en-NZ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F767BE-9A1D-4D3F-A6DD-D9C206930E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 t="88109"/>
          <a:stretch/>
        </p:blipFill>
        <p:spPr>
          <a:xfrm>
            <a:off x="4436726" y="6660676"/>
            <a:ext cx="890924" cy="89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5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276" y="7006701"/>
            <a:ext cx="45950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6431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</p:sldLayoutIdLst>
  <p:hf sldNum="0" hdr="0" dt="0"/>
  <p:txStyles>
    <p:titleStyle>
      <a:lvl1pPr algn="l" defTabSz="532786" rtl="0" eaLnBrk="1" latinLnBrk="0" hangingPunct="1">
        <a:lnSpc>
          <a:spcPct val="90000"/>
        </a:lnSpc>
        <a:spcBef>
          <a:spcPct val="0"/>
        </a:spcBef>
        <a:buNone/>
        <a:defRPr sz="2591" b="1" kern="1200">
          <a:solidFill>
            <a:srgbClr val="001930"/>
          </a:solidFill>
          <a:latin typeface="+mj-lt"/>
          <a:ea typeface="+mj-ea"/>
          <a:cs typeface="+mj-cs"/>
        </a:defRPr>
      </a:lvl1pPr>
    </p:titleStyle>
    <p:bodyStyle>
      <a:lvl1pPr marL="0" indent="0" algn="l" defTabSz="532786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None/>
        <a:defRPr sz="1196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532786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1600" b="1" kern="1200" cap="all" baseline="0">
          <a:solidFill>
            <a:schemeClr val="bg1"/>
          </a:solidFill>
          <a:latin typeface="+mn-lt"/>
          <a:ea typeface="+mn-ea"/>
          <a:cs typeface="+mn-cs"/>
        </a:defRPr>
      </a:lvl4pPr>
      <a:lvl5pPr marL="1065573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162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556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949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342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93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86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180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573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966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359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752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1145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5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276" y="7006701"/>
            <a:ext cx="45950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/>
                </a:solidFill>
              </a:defRPr>
            </a:lvl1pPr>
          </a:lstStyle>
          <a:p>
            <a:r>
              <a:rPr lang="en-NZ"/>
              <a:t>aucklandcouncil.govt.nz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6871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hf sldNum="0" hdr="0" dt="0"/>
  <p:txStyles>
    <p:titleStyle>
      <a:lvl1pPr algn="l" defTabSz="532786" rtl="0" eaLnBrk="1" latinLnBrk="0" hangingPunct="1">
        <a:lnSpc>
          <a:spcPct val="90000"/>
        </a:lnSpc>
        <a:spcBef>
          <a:spcPct val="0"/>
        </a:spcBef>
        <a:buNone/>
        <a:defRPr sz="259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32786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32786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1100" b="1" kern="1200" cap="all" baseline="0">
          <a:solidFill>
            <a:schemeClr val="tx1"/>
          </a:solidFill>
          <a:latin typeface="+mn-lt"/>
          <a:ea typeface="+mn-ea"/>
          <a:cs typeface="+mn-cs"/>
        </a:defRPr>
      </a:lvl4pPr>
      <a:lvl5pPr marL="1065573" indent="0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None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162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556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949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342" indent="-133197" algn="l" defTabSz="532786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93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86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180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573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966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359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752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1145" algn="l" defTabSz="532786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5BC39A-7262-485A-B979-654B8D47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52" y="402432"/>
            <a:ext cx="4595147" cy="14612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56A4A-AE83-47CB-8C94-D9D156A8C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252" y="2012157"/>
            <a:ext cx="4595147" cy="479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0B0D0-1D82-4C24-A713-1E6E726F4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6252" y="7006432"/>
            <a:ext cx="1198424" cy="402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E6272-AC08-47D7-9BB5-CF61ACAC10DE}" type="datetimeFigureOut">
              <a:rPr lang="en-NZ" smtClean="0"/>
              <a:t>28/09/2023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3C6B7-8CFE-42FB-83FC-E99DC3CF0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4809" y="7006432"/>
            <a:ext cx="1798032" cy="402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C9D85-4D29-462C-A483-09AB67EC6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2974" y="7006432"/>
            <a:ext cx="1198424" cy="402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9E654-E793-469B-813F-52B71813C8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2593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455646" rtl="0" eaLnBrk="1" latinLnBrk="0" hangingPunct="1">
        <a:lnSpc>
          <a:spcPct val="90000"/>
        </a:lnSpc>
        <a:spcBef>
          <a:spcPct val="0"/>
        </a:spcBef>
        <a:buNone/>
        <a:defRPr sz="219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911" indent="-113911" algn="l" defTabSz="455646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395" kern="1200">
          <a:solidFill>
            <a:schemeClr val="tx1"/>
          </a:solidFill>
          <a:latin typeface="+mn-lt"/>
          <a:ea typeface="+mn-ea"/>
          <a:cs typeface="+mn-cs"/>
        </a:defRPr>
      </a:lvl1pPr>
      <a:lvl2pPr marL="341734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1196" kern="1200">
          <a:solidFill>
            <a:schemeClr val="tx1"/>
          </a:solidFill>
          <a:latin typeface="+mn-lt"/>
          <a:ea typeface="+mn-ea"/>
          <a:cs typeface="+mn-cs"/>
        </a:defRPr>
      </a:lvl2pPr>
      <a:lvl3pPr marL="569557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97" kern="1200">
          <a:solidFill>
            <a:schemeClr val="tx1"/>
          </a:solidFill>
          <a:latin typeface="+mn-lt"/>
          <a:ea typeface="+mn-ea"/>
          <a:cs typeface="+mn-cs"/>
        </a:defRPr>
      </a:lvl3pPr>
      <a:lvl4pPr marL="797380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1025202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253025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480848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708671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936493" indent="-113911" algn="l" defTabSz="455646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1pPr>
      <a:lvl2pPr marL="227823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2pPr>
      <a:lvl3pPr marL="455646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3pPr>
      <a:lvl4pPr marL="683468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4pPr>
      <a:lvl5pPr marL="911291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5pPr>
      <a:lvl6pPr marL="1139114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6pPr>
      <a:lvl7pPr marL="1366937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7pPr>
      <a:lvl8pPr marL="1594759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8pPr>
      <a:lvl9pPr marL="1822582" algn="l" defTabSz="455646" rtl="0" eaLnBrk="1" latinLnBrk="0" hangingPunct="1">
        <a:defRPr sz="8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B86160-81EA-48B9-B9BE-23D5C5BB4A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1156" y="3598606"/>
            <a:ext cx="5335609" cy="3961069"/>
          </a:xfrm>
        </p:spPr>
        <p:txBody>
          <a:bodyPr anchor="ctr">
            <a:normAutofit/>
          </a:bodyPr>
          <a:lstStyle/>
          <a:p>
            <a:pPr lvl="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NZ" dirty="0"/>
              <a:t>Papakura </a:t>
            </a:r>
            <a:r>
              <a:rPr lang="en-NZ" b="0" dirty="0"/>
              <a:t>Local Board</a:t>
            </a:r>
            <a:endParaRPr lang="en-US" b="0" dirty="0"/>
          </a:p>
          <a:p>
            <a:pPr lvl="1"/>
            <a:r>
              <a:rPr lang="en-US" sz="2300" dirty="0"/>
              <a:t>Local Parks Management Plan</a:t>
            </a:r>
          </a:p>
          <a:p>
            <a:pPr lvl="2" defTabSz="1069208">
              <a:lnSpc>
                <a:spcPct val="100000"/>
              </a:lnSpc>
              <a:spcBef>
                <a:spcPts val="585"/>
              </a:spcBef>
            </a:pPr>
            <a:r>
              <a:rPr lang="en-NZ" sz="2400" dirty="0">
                <a:latin typeface="+mn-lt"/>
              </a:rPr>
              <a:t>Planning the future of your local parks</a:t>
            </a:r>
          </a:p>
          <a:p>
            <a:pPr lvl="2" defTabSz="1069208">
              <a:lnSpc>
                <a:spcPct val="100000"/>
              </a:lnSpc>
              <a:spcBef>
                <a:spcPts val="585"/>
              </a:spcBef>
            </a:pPr>
            <a:r>
              <a:rPr lang="en-NZ" sz="1700" dirty="0">
                <a:latin typeface="+mn-lt"/>
              </a:rPr>
              <a:t>Have your say by 11 November 2023</a:t>
            </a:r>
            <a:endParaRPr lang="en-US" sz="1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</a:pPr>
            <a:endParaRPr lang="en-US" sz="1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 defTabSz="1069208">
              <a:spcBef>
                <a:spcPts val="0"/>
              </a:spcBef>
            </a:pPr>
            <a:r>
              <a:rPr lang="en-US" sz="1200" dirty="0">
                <a:latin typeface="+mn-lt"/>
              </a:rPr>
              <a:t>For more information visit akhaveyoursay.nz or your local library. Scan the QR code to give your feedback.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5016F8-5A4D-45AA-AFA3-20D5547332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196" y="7278501"/>
            <a:ext cx="2752844" cy="281173"/>
          </a:xfrm>
        </p:spPr>
        <p:txBody>
          <a:bodyPr/>
          <a:lstStyle/>
          <a:p>
            <a:r>
              <a:rPr lang="en-NZ" sz="1200" dirty="0"/>
              <a:t>aucklandcouncil.govt.nz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EC2A9694-6016-4E1D-8C9D-0AD2B9CF75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3331"/>
          <a:stretch/>
        </p:blipFill>
        <p:spPr>
          <a:xfrm>
            <a:off x="4447880" y="-766006"/>
            <a:ext cx="890924" cy="8325680"/>
          </a:xfrm>
          <a:prstGeom prst="rect">
            <a:avLst/>
          </a:prstGeom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72B01A3-A704-B15A-5416-C22FCD98C6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" r="7151"/>
          <a:stretch/>
        </p:blipFill>
        <p:spPr>
          <a:xfrm>
            <a:off x="0" y="-675609"/>
            <a:ext cx="5327649" cy="463801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1CD35C-EF15-7784-5211-C5A70EFDE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488" y="6746876"/>
            <a:ext cx="765876" cy="77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27932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Page">
  <a:themeElements>
    <a:clrScheme name="Auckland Council">
      <a:dk1>
        <a:srgbClr val="101010"/>
      </a:dk1>
      <a:lt1>
        <a:sysClr val="window" lastClr="FFFFFF"/>
      </a:lt1>
      <a:dk2>
        <a:srgbClr val="001930"/>
      </a:dk2>
      <a:lt2>
        <a:srgbClr val="EDEDED"/>
      </a:lt2>
      <a:accent1>
        <a:srgbClr val="0073BD"/>
      </a:accent1>
      <a:accent2>
        <a:srgbClr val="001930"/>
      </a:accent2>
      <a:accent3>
        <a:srgbClr val="5B9C33"/>
      </a:accent3>
      <a:accent4>
        <a:srgbClr val="DE0A2B"/>
      </a:accent4>
      <a:accent5>
        <a:srgbClr val="1C473E"/>
      </a:accent5>
      <a:accent6>
        <a:srgbClr val="A8252B"/>
      </a:accent6>
      <a:hlink>
        <a:srgbClr val="0073BD"/>
      </a:hlink>
      <a:folHlink>
        <a:srgbClr val="954F72"/>
      </a:folHlink>
    </a:clrScheme>
    <a:fontScheme name="Auckland Council">
      <a:majorFont>
        <a:latin typeface="National 2"/>
        <a:ea typeface=""/>
        <a:cs typeface=""/>
      </a:majorFont>
      <a:minorFont>
        <a:latin typeface="National 2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5 Flyer - Local Board.potx" id="{CA804DCC-4E1D-4B42-A6B2-03F419A604F7}" vid="{9CC0714E-11CF-4577-B105-BC8C633BD9AE}"/>
    </a:ext>
  </a:extLst>
</a:theme>
</file>

<file path=ppt/theme/theme2.xml><?xml version="1.0" encoding="utf-8"?>
<a:theme xmlns:a="http://schemas.openxmlformats.org/drawingml/2006/main" name="Back Page">
  <a:themeElements>
    <a:clrScheme name="Auckland Council">
      <a:dk1>
        <a:srgbClr val="101010"/>
      </a:dk1>
      <a:lt1>
        <a:sysClr val="window" lastClr="FFFFFF"/>
      </a:lt1>
      <a:dk2>
        <a:srgbClr val="001930"/>
      </a:dk2>
      <a:lt2>
        <a:srgbClr val="EDEDED"/>
      </a:lt2>
      <a:accent1>
        <a:srgbClr val="0073BD"/>
      </a:accent1>
      <a:accent2>
        <a:srgbClr val="001930"/>
      </a:accent2>
      <a:accent3>
        <a:srgbClr val="5B9C33"/>
      </a:accent3>
      <a:accent4>
        <a:srgbClr val="DE0A2B"/>
      </a:accent4>
      <a:accent5>
        <a:srgbClr val="1C473E"/>
      </a:accent5>
      <a:accent6>
        <a:srgbClr val="A8252B"/>
      </a:accent6>
      <a:hlink>
        <a:srgbClr val="0073BD"/>
      </a:hlink>
      <a:folHlink>
        <a:srgbClr val="954F72"/>
      </a:folHlink>
    </a:clrScheme>
    <a:fontScheme name="Auckland Council">
      <a:majorFont>
        <a:latin typeface="National 2"/>
        <a:ea typeface=""/>
        <a:cs typeface=""/>
      </a:majorFont>
      <a:minorFont>
        <a:latin typeface="National 2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5 Flyer - Local Board.potx" id="{CA804DCC-4E1D-4B42-A6B2-03F419A604F7}" vid="{49060B68-7A34-47B8-953D-FC6F856F5F46}"/>
    </a:ext>
  </a:extLst>
</a:theme>
</file>

<file path=ppt/theme/theme3.xml><?xml version="1.0" encoding="utf-8"?>
<a:theme xmlns:a="http://schemas.openxmlformats.org/drawingml/2006/main" name="Instru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uckland Council">
      <a:majorFont>
        <a:latin typeface="National 2"/>
        <a:ea typeface=""/>
        <a:cs typeface=""/>
      </a:majorFont>
      <a:minorFont>
        <a:latin typeface="National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5 Flyer - Local Board.potx" id="{CA804DCC-4E1D-4B42-A6B2-03F419A604F7}" vid="{D72FA77B-98FF-4183-8A63-7E7EC7A0486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D7EC1E2067A94CAD78C288F2878961" ma:contentTypeVersion="2" ma:contentTypeDescription="Create a new document." ma:contentTypeScope="" ma:versionID="0ef84de6adc4c04bdfb60528dab94549">
  <xsd:schema xmlns:xsd="http://www.w3.org/2001/XMLSchema" xmlns:xs="http://www.w3.org/2001/XMLSchema" xmlns:p="http://schemas.microsoft.com/office/2006/metadata/properties" xmlns:ns2="74d3cde7-11c2-4d8c-96c8-e755954f2362" targetNamespace="http://schemas.microsoft.com/office/2006/metadata/properties" ma:root="true" ma:fieldsID="f7783f2cd5e27854735d4e63fefb61df" ns2:_="">
    <xsd:import namespace="74d3cde7-11c2-4d8c-96c8-e755954f23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3cde7-11c2-4d8c-96c8-e755954f23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751A061-715A-4403-801B-9B28040DAA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12F692-F980-4A0D-82CA-FFBDB4A4E3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d3cde7-11c2-4d8c-96c8-e755954f23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B8BF94-A453-47DC-96B1-B57B1CA77395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4d3cde7-11c2-4d8c-96c8-e755954f236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Flyer - A5 - local board</Template>
  <TotalTime>286</TotalTime>
  <Words>47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National 2</vt:lpstr>
      <vt:lpstr>National 2 Light</vt:lpstr>
      <vt:lpstr>Front Page</vt:lpstr>
      <vt:lpstr>Back Page</vt:lpstr>
      <vt:lpstr>Instructions</vt:lpstr>
      <vt:lpstr>PowerPoint Presentation</vt:lpstr>
    </vt:vector>
  </TitlesOfParts>
  <Company>Auckland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Shortt</dc:creator>
  <cp:lastModifiedBy>Darren Jeong</cp:lastModifiedBy>
  <cp:revision>12</cp:revision>
  <cp:lastPrinted>2023-09-28T03:19:54Z</cp:lastPrinted>
  <dcterms:created xsi:type="dcterms:W3CDTF">2023-05-08T00:15:57Z</dcterms:created>
  <dcterms:modified xsi:type="dcterms:W3CDTF">2023-09-28T03:22:18Z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0x01010039D7EC1E2067A94CAD78C288F2878961</vt:lpwstr>
  </property>
</Properties>
</file>