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9" r:id="rId4"/>
    <p:sldMasterId id="2147484079" r:id="rId5"/>
    <p:sldMasterId id="2147484118" r:id="rId6"/>
    <p:sldMasterId id="2147484142" r:id="rId7"/>
  </p:sldMasterIdLst>
  <p:notesMasterIdLst>
    <p:notesMasterId r:id="rId49"/>
  </p:notesMasterIdLst>
  <p:handoutMasterIdLst>
    <p:handoutMasterId r:id="rId50"/>
  </p:handoutMasterIdLst>
  <p:sldIdLst>
    <p:sldId id="256" r:id="rId8"/>
    <p:sldId id="279" r:id="rId9"/>
    <p:sldId id="1198" r:id="rId10"/>
    <p:sldId id="1211" r:id="rId11"/>
    <p:sldId id="294" r:id="rId12"/>
    <p:sldId id="257" r:id="rId13"/>
    <p:sldId id="1199" r:id="rId14"/>
    <p:sldId id="274" r:id="rId15"/>
    <p:sldId id="260" r:id="rId16"/>
    <p:sldId id="1200" r:id="rId17"/>
    <p:sldId id="1201" r:id="rId18"/>
    <p:sldId id="1202" r:id="rId19"/>
    <p:sldId id="281" r:id="rId20"/>
    <p:sldId id="288" r:id="rId21"/>
    <p:sldId id="289" r:id="rId22"/>
    <p:sldId id="277" r:id="rId23"/>
    <p:sldId id="1195" r:id="rId24"/>
    <p:sldId id="298" r:id="rId25"/>
    <p:sldId id="302" r:id="rId26"/>
    <p:sldId id="306" r:id="rId27"/>
    <p:sldId id="1203" r:id="rId28"/>
    <p:sldId id="311" r:id="rId29"/>
    <p:sldId id="310" r:id="rId30"/>
    <p:sldId id="312" r:id="rId31"/>
    <p:sldId id="1204" r:id="rId32"/>
    <p:sldId id="307" r:id="rId33"/>
    <p:sldId id="308" r:id="rId34"/>
    <p:sldId id="309" r:id="rId35"/>
    <p:sldId id="313" r:id="rId36"/>
    <p:sldId id="1196" r:id="rId37"/>
    <p:sldId id="282" r:id="rId38"/>
    <p:sldId id="286" r:id="rId39"/>
    <p:sldId id="285" r:id="rId40"/>
    <p:sldId id="287" r:id="rId41"/>
    <p:sldId id="284" r:id="rId42"/>
    <p:sldId id="295" r:id="rId43"/>
    <p:sldId id="1207" r:id="rId44"/>
    <p:sldId id="1208" r:id="rId45"/>
    <p:sldId id="1209" r:id="rId46"/>
    <p:sldId id="1210" r:id="rId47"/>
    <p:sldId id="1213" r:id="rId4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34E929-E747-6C66-F52E-09781C41AE2E}" name="Jessica Morris" initials="JM" userId="S::MorrisJ2@aklc.govt.nz::0cd681ea-2b39-4e4f-98c2-c3db6adc52d8" providerId="AD"/>
  <p188:author id="{F5E2B240-5B4F-632F-B16F-BF2E357A93F5}" name="Chris Khouri" initials="CK" userId="S::khouric1@aklc.govt.nz::b7cc54a5-0104-473c-8712-e2e0c14fa025" providerId="AD"/>
  <p188:author id="{10B5607F-C7CD-D777-A4B0-2D8E2B321D49}" name="Karen Marais" initials="KM" userId="S::MaraisK@aklc.govt.nz::92d5b263-b2e5-419d-9773-266b819818da" providerId="AD"/>
  <p188:author id="{2B6D5AC2-00F1-4080-A076-99B258A085F4}" name="Kiri Le Heron" initials="KL" userId="S::leherok@aklc.govt.nz::3795b4f3-3e4a-43ff-ab70-b70416f5c7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DDF"/>
    <a:srgbClr val="003E66"/>
    <a:srgbClr val="D7FD17"/>
    <a:srgbClr val="FF4438"/>
    <a:srgbClr val="ADCA85"/>
    <a:srgbClr val="403880"/>
    <a:srgbClr val="E16510"/>
    <a:srgbClr val="A7BD18"/>
    <a:srgbClr val="78237E"/>
    <a:srgbClr val="322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handoutMaster" Target="handoutMasters/handoutMaster1.xml"/><Relationship Id="rId55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klc.govt.nz\Shared\COO\Community%20Services\PARKS%20AND%20RESERVES%20PKR\PROJECTS%20-%20Franklin%20LPMP\CONSULTATION%20AND%20ENGAGEMENT\Public%20Engagement%20(1st%20Round)\Public%20Submissions\Submission%20records\AKHYS%20submitter%20demographic%20inform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klc.govt.nz\Shared\COO\Community%20Services\PARKS%20AND%20RESERVES%20PKR\PROJECTS%20-%20Franklin%20LPMP\CONSULTATION%20AND%20ENGAGEMENT\Public%20Engagement%20(1st%20Round)\Public%20Submissions\Submission%20records\AKHYS%20submitter%20demographic%20inform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aklc.govt.nz\Shared\COO\Community%20Services\PARKS%20AND%20RESERVES%20PKR\PROJECTS%20-%20Franklin%20LPMP\CONSULTATION%20AND%20ENGAGEMENT\Public%20Engagement%20(1st%20Round)\Public%20Submissions\Submission%20records\AKHYS%20submitter%20demographic%20inform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klc.govt.nz\Shared\COO\Community%20Services\PARKS%20AND%20RESERVES%20PKR\PROJECTS%20-%20Franklin%20LPMP\CONSULTATION%20AND%20ENGAGEMENT\Public%20Engagement%20(1st%20Round)\Public%20Submissions\Submission%20records\AKHYS%20submitter%20demographic%20inform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Sheet1!$G$1</c:f>
              <c:strCache>
                <c:ptCount val="1"/>
                <c:pt idx="0">
                  <c:v>Gender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B30-4209-A6FF-53787BE254A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B30-4209-A6FF-53787BE254A7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B30-4209-A6FF-53787BE254A7}"/>
              </c:ext>
            </c:extLst>
          </c:dPt>
          <c:dLbls>
            <c:spPr>
              <a:noFill/>
              <a:ln>
                <a:noFill/>
              </a:ln>
              <a:effectLst>
                <a:outerShdw blurRad="12700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National 2" panose="02000003000000000000" pitchFamily="50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Sheet1!$F$2:$F$4</c:f>
              <c:strCache>
                <c:ptCount val="3"/>
                <c:pt idx="0">
                  <c:v>Male </c:v>
                </c:pt>
                <c:pt idx="1">
                  <c:v>Female </c:v>
                </c:pt>
                <c:pt idx="2">
                  <c:v>Not supplied 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24</c:v>
                </c:pt>
                <c:pt idx="1">
                  <c:v>32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30-4209-A6FF-53787BE254A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71497664945409"/>
          <c:y val="0.30024965895068273"/>
          <c:w val="0.21703179993304092"/>
          <c:h val="0.4318083850291433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National 2" panose="02000003000000000000" pitchFamily="50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>
        <a:lumMod val="85000"/>
      </a:schemeClr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5D2-4035-8185-B9A624329843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5D2-4035-8185-B9A624329843}"/>
              </c:ext>
            </c:extLst>
          </c:dPt>
          <c:dPt>
            <c:idx val="2"/>
            <c:bubble3D val="0"/>
            <c:spPr>
              <a:solidFill>
                <a:srgbClr val="D7FD17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5D2-4035-8185-B9A624329843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5D2-4035-8185-B9A624329843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5D2-4035-8185-B9A624329843}"/>
              </c:ext>
            </c:extLst>
          </c:dPt>
          <c:dPt>
            <c:idx val="5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C5D2-4035-8185-B9A624329843}"/>
              </c:ext>
            </c:extLst>
          </c:dPt>
          <c:dPt>
            <c:idx val="6"/>
            <c:bubble3D val="0"/>
            <c:spPr>
              <a:solidFill>
                <a:srgbClr val="FF4438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C5D2-4035-8185-B9A624329843}"/>
              </c:ext>
            </c:extLst>
          </c:dPt>
          <c:dLbls>
            <c:dLbl>
              <c:idx val="0"/>
              <c:layout>
                <c:manualLayout>
                  <c:x val="-1.5097152861020292E-2"/>
                  <c:y val="9.850570774229863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D2-4035-8185-B9A624329843}"/>
                </c:ext>
              </c:extLst>
            </c:dLbl>
            <c:dLbl>
              <c:idx val="1"/>
              <c:layout>
                <c:manualLayout>
                  <c:x val="-7.6230728110257967E-2"/>
                  <c:y val="0.117624949434140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D2-4035-8185-B9A62432984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FEEB1ED-AC31-4006-A4F5-4C7E4DCC43E1}" type="PERCENTAGE">
                      <a:rPr lang="en-US" sz="90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NZ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5D2-4035-8185-B9A624329843}"/>
                </c:ext>
              </c:extLst>
            </c:dLbl>
            <c:dLbl>
              <c:idx val="5"/>
              <c:layout>
                <c:manualLayout>
                  <c:x val="7.3234825313401947E-2"/>
                  <c:y val="0.11319498253719"/>
                </c:manualLayout>
              </c:layout>
              <c:spPr>
                <a:noFill/>
                <a:ln>
                  <a:noFill/>
                </a:ln>
                <a:effectLst>
                  <a:outerShdw blurRad="12700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National 2" panose="02000003000000000000" pitchFamily="50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5D2-4035-8185-B9A624329843}"/>
                </c:ext>
              </c:extLst>
            </c:dLbl>
            <c:dLbl>
              <c:idx val="6"/>
              <c:layout>
                <c:manualLayout>
                  <c:x val="2.4115688121071399E-2"/>
                  <c:y val="0.100747896155893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5D2-4035-8185-B9A624329843}"/>
                </c:ext>
              </c:extLst>
            </c:dLbl>
            <c:spPr>
              <a:noFill/>
              <a:ln>
                <a:noFill/>
              </a:ln>
              <a:effectLst>
                <a:outerShdw blurRad="12700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National 2" panose="02000003000000000000" pitchFamily="50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25-34</c:v>
                </c:pt>
                <c:pt idx="1">
                  <c:v>35-44</c:v>
                </c:pt>
                <c:pt idx="2">
                  <c:v>45-54</c:v>
                </c:pt>
                <c:pt idx="3">
                  <c:v>55-64</c:v>
                </c:pt>
                <c:pt idx="4">
                  <c:v>65-74</c:v>
                </c:pt>
                <c:pt idx="5">
                  <c:v>74+</c:v>
                </c:pt>
                <c:pt idx="6">
                  <c:v>Not supplied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16</c:v>
                </c:pt>
                <c:pt idx="3">
                  <c:v>11</c:v>
                </c:pt>
                <c:pt idx="4">
                  <c:v>16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5D2-4035-8185-B9A62432984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National 2" panose="02000003000000000000" pitchFamily="50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>
        <a:lumMod val="85000"/>
      </a:schemeClr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42-43A3-8AE4-1815D67DC8C6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842-43A3-8AE4-1815D67DC8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842-43A3-8AE4-1815D67DC8C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842-43A3-8AE4-1815D67DC8C6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842-43A3-8AE4-1815D67DC8C6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842-43A3-8AE4-1815D67DC8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ational 2" panose="02000003000000000000" pitchFamily="50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Sheet1!$L$2:$L$7</c:f>
              <c:strCache>
                <c:ptCount val="6"/>
                <c:pt idx="0">
                  <c:v>Māori</c:v>
                </c:pt>
                <c:pt idx="1">
                  <c:v>NZ European</c:v>
                </c:pt>
                <c:pt idx="2">
                  <c:v>Other European </c:v>
                </c:pt>
                <c:pt idx="3">
                  <c:v>Indian </c:v>
                </c:pt>
                <c:pt idx="4">
                  <c:v>Other </c:v>
                </c:pt>
                <c:pt idx="5">
                  <c:v>Not supplied </c:v>
                </c:pt>
              </c:strCache>
            </c:strRef>
          </c:cat>
          <c:val>
            <c:numRef>
              <c:f>Sheet1!$M$2:$M$7</c:f>
              <c:numCache>
                <c:formatCode>0%</c:formatCode>
                <c:ptCount val="6"/>
                <c:pt idx="0">
                  <c:v>0.1</c:v>
                </c:pt>
                <c:pt idx="1">
                  <c:v>0.6333333333333333</c:v>
                </c:pt>
                <c:pt idx="2">
                  <c:v>0.05</c:v>
                </c:pt>
                <c:pt idx="3">
                  <c:v>1.6666666666666666E-2</c:v>
                </c:pt>
                <c:pt idx="4">
                  <c:v>0.11666666666666667</c:v>
                </c:pt>
                <c:pt idx="5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0-4AC6-94EF-38432E1F7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109664"/>
        <c:axId val="509102104"/>
      </c:barChart>
      <c:catAx>
        <c:axId val="50910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tional 2" panose="02000003000000000000" pitchFamily="50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9102104"/>
        <c:crosses val="autoZero"/>
        <c:auto val="1"/>
        <c:lblAlgn val="ctr"/>
        <c:lblOffset val="100"/>
        <c:noMultiLvlLbl val="0"/>
      </c:catAx>
      <c:valAx>
        <c:axId val="50910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tional 2" panose="02000003000000000000" pitchFamily="50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910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2">
        <a:lumMod val="85000"/>
      </a:schemeClr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Sheet1!$R$1</c:f>
              <c:strCache>
                <c:ptCount val="1"/>
                <c:pt idx="0">
                  <c:v>Local Board Area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F31-453F-B2B7-73CBF9742F16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31-453F-B2B7-73CBF9742F16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F31-453F-B2B7-73CBF9742F1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31-453F-B2B7-73CBF9742F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ational 2" panose="02000003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Sheet1!$Q$2:$Q$5</c:f>
              <c:strCache>
                <c:ptCount val="4"/>
                <c:pt idx="0">
                  <c:v>Franklin </c:v>
                </c:pt>
                <c:pt idx="1">
                  <c:v>Howick </c:v>
                </c:pt>
                <c:pt idx="2">
                  <c:v>Papakura </c:v>
                </c:pt>
                <c:pt idx="3">
                  <c:v>Not supplied</c:v>
                </c:pt>
              </c:strCache>
            </c:strRef>
          </c:cat>
          <c:val>
            <c:numRef>
              <c:f>Sheet1!$R$2:$R$5</c:f>
              <c:numCache>
                <c:formatCode>0%</c:formatCode>
                <c:ptCount val="4"/>
                <c:pt idx="0">
                  <c:v>0.88135593220338981</c:v>
                </c:pt>
                <c:pt idx="1">
                  <c:v>1.6949152542372881E-2</c:v>
                </c:pt>
                <c:pt idx="2">
                  <c:v>1.6949152542372881E-2</c:v>
                </c:pt>
                <c:pt idx="3">
                  <c:v>8.4745762711864403E-2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7-42A5-BC78-5565072CF6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7136504"/>
        <c:axId val="656671920"/>
      </c:barChart>
      <c:catAx>
        <c:axId val="65713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tional 2" panose="02000003000000000000" pitchFamily="50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6671920"/>
        <c:crosses val="autoZero"/>
        <c:auto val="1"/>
        <c:lblAlgn val="ctr"/>
        <c:lblOffset val="100"/>
        <c:noMultiLvlLbl val="0"/>
      </c:catAx>
      <c:valAx>
        <c:axId val="65667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ational 2" panose="02000003000000000000" pitchFamily="50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7136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2">
        <a:lumMod val="85000"/>
      </a:schemeClr>
    </a:solidFill>
    <a:ln w="9525" cap="flat" cmpd="sng" algn="ctr">
      <a:solidFill>
        <a:schemeClr val="bg2">
          <a:lumMod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23F0E-7391-4C03-9433-45A103E576E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09810E84-9970-43C5-BBCC-5B0DAF67AC05}" type="pres">
      <dgm:prSet presAssocID="{46F23F0E-7391-4C03-9433-45A103E576E2}" presName="diagram" presStyleCnt="0">
        <dgm:presLayoutVars>
          <dgm:dir/>
          <dgm:resizeHandles val="exact"/>
        </dgm:presLayoutVars>
      </dgm:prSet>
      <dgm:spPr/>
    </dgm:pt>
  </dgm:ptLst>
  <dgm:cxnLst>
    <dgm:cxn modelId="{094B74BA-4BED-49E1-9987-B9BBE8669FEA}" type="presOf" srcId="{46F23F0E-7391-4C03-9433-45A103E576E2}" destId="{09810E84-9970-43C5-BBCC-5B0DAF67AC0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4D93188-37C6-9B41-B9BA-A8573B2AB2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4C526-4BB8-6642-BF69-F32710D916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B497F-BF5F-9D46-BFFC-18D5FBB2F4D4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D7625-7E45-E64C-9647-2F004AB7E5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6E36F-556D-1A46-87AC-A6C587DA01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0CA87-F649-304E-9C8C-F17937C49F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6744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B7C9D-C3D4-A94A-B905-51BFFCEAD3F9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D6FEF-5405-C54F-95F7-9BFAF5F53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148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NTHERS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07324C-7097-D246-9F53-2EBAE4E782B0}"/>
              </a:ext>
            </a:extLst>
          </p:cNvPr>
          <p:cNvGrpSpPr/>
          <p:nvPr userDrawn="1"/>
        </p:nvGrpSpPr>
        <p:grpSpPr>
          <a:xfrm>
            <a:off x="1322388" y="1125539"/>
            <a:ext cx="6916616" cy="4606925"/>
            <a:chOff x="1322388" y="1125539"/>
            <a:chExt cx="6916616" cy="4606925"/>
          </a:xfrm>
          <a:solidFill>
            <a:schemeClr val="accent1"/>
          </a:solidFill>
        </p:grpSpPr>
        <p:grpSp>
          <p:nvGrpSpPr>
            <p:cNvPr id="65" name="Graphic 127">
              <a:extLst>
                <a:ext uri="{FF2B5EF4-FFF2-40B4-BE49-F238E27FC236}">
                  <a16:creationId xmlns:a16="http://schemas.microsoft.com/office/drawing/2014/main" id="{D1A148FF-9696-2F42-A355-5E616519031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1326604" y="1125540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7D2A5DD9-743B-4442-BAF5-11FA9033888F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787C080-3072-FE47-A573-7CCDF57C1368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E6092185-BA14-9745-8B5A-720616F579FF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DA2841F8-5F37-544C-A841-58B456037459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  <p:grpSp>
          <p:nvGrpSpPr>
            <p:cNvPr id="70" name="Graphic 127">
              <a:extLst>
                <a:ext uri="{FF2B5EF4-FFF2-40B4-BE49-F238E27FC236}">
                  <a16:creationId xmlns:a16="http://schemas.microsoft.com/office/drawing/2014/main" id="{0312DA73-DBF1-8844-A9E7-EF2B5EAFDA84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326604" y="3429002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A862E734-A12F-2B46-82DF-62E62BAE4CE2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90DB6449-F9B3-3242-8E55-066E378A891A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4851C5E-CAD9-614C-9B48-1671CCB3BCAD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EB68DEB9-CA1F-714B-B1F1-E3D9548B1039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  <p:grpSp>
          <p:nvGrpSpPr>
            <p:cNvPr id="129" name="Graphic 127">
              <a:extLst>
                <a:ext uri="{FF2B5EF4-FFF2-40B4-BE49-F238E27FC236}">
                  <a16:creationId xmlns:a16="http://schemas.microsoft.com/office/drawing/2014/main" id="{D49B4F55-9A8A-034C-AF0F-E0C2F3D918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45445" y="1125539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2BEC6179-70F2-7C4A-AE11-5B7A966F7FD8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5CCE6712-EB5B-BF4B-8284-66A51C1C7E8B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EDC449A7-D91B-B345-A09E-626796699FF1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7334D978-9D4D-D247-849A-32C6F27431A0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  <p:grpSp>
          <p:nvGrpSpPr>
            <p:cNvPr id="40" name="Graphic 127">
              <a:extLst>
                <a:ext uri="{FF2B5EF4-FFF2-40B4-BE49-F238E27FC236}">
                  <a16:creationId xmlns:a16="http://schemas.microsoft.com/office/drawing/2014/main" id="{294E93E6-526B-C746-BB7B-2264DB5F6D9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5939758" y="1125539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0764318-BEEA-F641-9FA8-DD00E4522A2E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2DAB8D9-B27D-ED44-AE3A-59FD0F522A9D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EA4A5ED-0F66-4D46-BBF8-12782C370B80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1898CDB1-EBF7-6C4D-8E3C-9A79A25B4612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  <p:grpSp>
          <p:nvGrpSpPr>
            <p:cNvPr id="45" name="Graphic 127">
              <a:extLst>
                <a:ext uri="{FF2B5EF4-FFF2-40B4-BE49-F238E27FC236}">
                  <a16:creationId xmlns:a16="http://schemas.microsoft.com/office/drawing/2014/main" id="{25926419-F579-A84C-8F82-EE56D007B7C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939758" y="3429001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19FC1A3B-BEE4-3C4A-B93A-61FED3B84FE5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385B6AB7-F440-8646-B9AD-8549B959650D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238F226-A21B-6648-8F37-86DF272BD3B9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C393940-AD22-E841-B103-878D08182EF6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  <p:grpSp>
          <p:nvGrpSpPr>
            <p:cNvPr id="50" name="Graphic 127">
              <a:extLst>
                <a:ext uri="{FF2B5EF4-FFF2-40B4-BE49-F238E27FC236}">
                  <a16:creationId xmlns:a16="http://schemas.microsoft.com/office/drawing/2014/main" id="{30975C62-9164-4B41-BDAD-ED59A6723D3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3633243" y="3429002"/>
              <a:ext cx="2295028" cy="2303462"/>
              <a:chOff x="8255665" y="650934"/>
              <a:chExt cx="1714499" cy="1714254"/>
            </a:xfrm>
            <a:grpFill/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9338FD7-99B6-1F4C-94D3-D012067903C4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11310F26-8828-4E41-926E-9F82F1E0CD5A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E746B95-6FDB-A849-954D-7AA3F0F26D07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1D492A1-663F-CE48-A5EA-89E1BA6426D5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76" name="Title 1">
            <a:extLst>
              <a:ext uri="{FF2B5EF4-FFF2-40B4-BE49-F238E27FC236}">
                <a16:creationId xmlns:a16="http://schemas.microsoft.com/office/drawing/2014/main" id="{AC1D7F9F-B3FA-444D-9FB1-87319DCA7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48620"/>
            <a:ext cx="9539833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7" name="Subtitle 2">
            <a:extLst>
              <a:ext uri="{FF2B5EF4-FFF2-40B4-BE49-F238E27FC236}">
                <a16:creationId xmlns:a16="http://schemas.microsoft.com/office/drawing/2014/main" id="{DCF6EFCE-297C-7C4C-AE0F-7F6EBC1FD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6550"/>
            <a:ext cx="9539833" cy="1144800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0861F0C4-80D0-9B4B-BA8D-24B20F57D5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73376"/>
            <a:ext cx="9539833" cy="335349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972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1143000"/>
            <a:ext cx="9575801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252" y="2285999"/>
            <a:ext cx="9575496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aphic 123">
            <a:extLst>
              <a:ext uri="{FF2B5EF4-FFF2-40B4-BE49-F238E27FC236}">
                <a16:creationId xmlns:a16="http://schemas.microsoft.com/office/drawing/2014/main" id="{AC9E335E-F57D-DD4A-8161-13E1C05B08D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id="{29AE3E87-1FA7-0A4B-B181-B3973A156569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 40">
              <a:extLst>
                <a:ext uri="{FF2B5EF4-FFF2-40B4-BE49-F238E27FC236}">
                  <a16:creationId xmlns:a16="http://schemas.microsoft.com/office/drawing/2014/main" id="{75FB7F1A-1D28-8942-85B8-421C6ED01F5A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 41">
              <a:extLst>
                <a:ext uri="{FF2B5EF4-FFF2-40B4-BE49-F238E27FC236}">
                  <a16:creationId xmlns:a16="http://schemas.microsoft.com/office/drawing/2014/main" id="{6EE73114-0102-6049-8DB9-4195B419FC1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794B5E88-E045-EA44-9E73-D129EC69B1E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0" name="Graphic 25">
            <a:extLst>
              <a:ext uri="{FF2B5EF4-FFF2-40B4-BE49-F238E27FC236}">
                <a16:creationId xmlns:a16="http://schemas.microsoft.com/office/drawing/2014/main" id="{265AE20D-90C5-4A49-BC6E-448B7E046F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141" name="Freeform 28">
              <a:extLst>
                <a:ext uri="{FF2B5EF4-FFF2-40B4-BE49-F238E27FC236}">
                  <a16:creationId xmlns:a16="http://schemas.microsoft.com/office/drawing/2014/main" id="{614AD151-36A1-E241-B3C1-8732D7FBE015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2" name="Freeform 29">
              <a:extLst>
                <a:ext uri="{FF2B5EF4-FFF2-40B4-BE49-F238E27FC236}">
                  <a16:creationId xmlns:a16="http://schemas.microsoft.com/office/drawing/2014/main" id="{D43CCEBB-7D6F-3847-989A-E1940508F282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3" name="Freeform 30">
              <a:extLst>
                <a:ext uri="{FF2B5EF4-FFF2-40B4-BE49-F238E27FC236}">
                  <a16:creationId xmlns:a16="http://schemas.microsoft.com/office/drawing/2014/main" id="{4627BC2E-B379-3B47-97BD-91F4A4E7123B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4" name="Freeform 31">
              <a:extLst>
                <a:ext uri="{FF2B5EF4-FFF2-40B4-BE49-F238E27FC236}">
                  <a16:creationId xmlns:a16="http://schemas.microsoft.com/office/drawing/2014/main" id="{62C89559-401B-894A-A3E7-19BF652DB51D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6" name="Freeform 32">
              <a:extLst>
                <a:ext uri="{FF2B5EF4-FFF2-40B4-BE49-F238E27FC236}">
                  <a16:creationId xmlns:a16="http://schemas.microsoft.com/office/drawing/2014/main" id="{AF996892-E314-134D-AE42-598D682A8B9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7" name="Freeform 33">
              <a:extLst>
                <a:ext uri="{FF2B5EF4-FFF2-40B4-BE49-F238E27FC236}">
                  <a16:creationId xmlns:a16="http://schemas.microsoft.com/office/drawing/2014/main" id="{734D86F3-8D4B-D144-9E3F-F9018DCDAA24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8" name="Freeform 34">
              <a:extLst>
                <a:ext uri="{FF2B5EF4-FFF2-40B4-BE49-F238E27FC236}">
                  <a16:creationId xmlns:a16="http://schemas.microsoft.com/office/drawing/2014/main" id="{C2938262-5AFF-974D-B2E6-F2CBF4A98B32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9" name="Freeform 35">
              <a:extLst>
                <a:ext uri="{FF2B5EF4-FFF2-40B4-BE49-F238E27FC236}">
                  <a16:creationId xmlns:a16="http://schemas.microsoft.com/office/drawing/2014/main" id="{FD455320-AC1D-414C-9731-7B53FC66C78E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50" name="Freeform 36">
              <a:extLst>
                <a:ext uri="{FF2B5EF4-FFF2-40B4-BE49-F238E27FC236}">
                  <a16:creationId xmlns:a16="http://schemas.microsoft.com/office/drawing/2014/main" id="{D7D7BAE7-B083-A14E-A7B0-361377FDA866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89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89663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08099" y="1713704"/>
            <a:ext cx="9563101" cy="1147762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099" y="3228913"/>
            <a:ext cx="9563101" cy="1339741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>
                <a:latin typeface="National 2" panose="02000003000000000000" pitchFamily="50" charset="0"/>
              </a:defRPr>
            </a:lvl1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08100" y="4573588"/>
            <a:ext cx="95631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grpSp>
        <p:nvGrpSpPr>
          <p:cNvPr id="102" name="Graphic 127">
            <a:extLst>
              <a:ext uri="{FF2B5EF4-FFF2-40B4-BE49-F238E27FC236}">
                <a16:creationId xmlns:a16="http://schemas.microsoft.com/office/drawing/2014/main" id="{CB08B11E-7B23-CB44-866A-F89E619C8E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03" name="Freeform 29">
              <a:extLst>
                <a:ext uri="{FF2B5EF4-FFF2-40B4-BE49-F238E27FC236}">
                  <a16:creationId xmlns:a16="http://schemas.microsoft.com/office/drawing/2014/main" id="{0A98F614-2697-204E-A4BB-AA02A9045A1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4" name="Freeform 30">
              <a:extLst>
                <a:ext uri="{FF2B5EF4-FFF2-40B4-BE49-F238E27FC236}">
                  <a16:creationId xmlns:a16="http://schemas.microsoft.com/office/drawing/2014/main" id="{5C0EE96A-7DFA-1B45-B039-F21A73F3E73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5" name="Freeform 31">
              <a:extLst>
                <a:ext uri="{FF2B5EF4-FFF2-40B4-BE49-F238E27FC236}">
                  <a16:creationId xmlns:a16="http://schemas.microsoft.com/office/drawing/2014/main" id="{B06B90A9-D64C-9649-A8F7-3B6EFAFF77B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6" name="Freeform 32">
              <a:extLst>
                <a:ext uri="{FF2B5EF4-FFF2-40B4-BE49-F238E27FC236}">
                  <a16:creationId xmlns:a16="http://schemas.microsoft.com/office/drawing/2014/main" id="{09CE5B14-FCCB-704B-BE1A-DCE53DDF78F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07" name="Graphic 125">
            <a:extLst>
              <a:ext uri="{FF2B5EF4-FFF2-40B4-BE49-F238E27FC236}">
                <a16:creationId xmlns:a16="http://schemas.microsoft.com/office/drawing/2014/main" id="{6756E8AC-708F-6D4F-9A88-A475C33B66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31E4719C-56AE-4B44-ACF7-649D52DECFD1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B5BE5068-E257-8A43-B672-F11E27534E3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F5878932-D9FD-CF40-AC1A-CFEC3DD05B7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1B4245E9-6F7F-284C-B670-A1E6AF4F58B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12" name="Graphic 123">
            <a:extLst>
              <a:ext uri="{FF2B5EF4-FFF2-40B4-BE49-F238E27FC236}">
                <a16:creationId xmlns:a16="http://schemas.microsoft.com/office/drawing/2014/main" id="{47247287-0D34-7C49-BFD9-5EDC3F9865B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291E0E0C-E1B3-4441-9F85-2B3269C0A5A7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4" name="Freeform 40">
              <a:extLst>
                <a:ext uri="{FF2B5EF4-FFF2-40B4-BE49-F238E27FC236}">
                  <a16:creationId xmlns:a16="http://schemas.microsoft.com/office/drawing/2014/main" id="{2295403A-B649-8F41-92CD-A3570A5C1638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5" name="Freeform 41">
              <a:extLst>
                <a:ext uri="{FF2B5EF4-FFF2-40B4-BE49-F238E27FC236}">
                  <a16:creationId xmlns:a16="http://schemas.microsoft.com/office/drawing/2014/main" id="{A105EA21-6A52-E043-A999-DA7D43CDC4CD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33919D56-D84F-9840-8DD6-7461EAAB7476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28" name="Graphic 25">
            <a:extLst>
              <a:ext uri="{FF2B5EF4-FFF2-40B4-BE49-F238E27FC236}">
                <a16:creationId xmlns:a16="http://schemas.microsoft.com/office/drawing/2014/main" id="{9373D090-85C2-2A49-84AD-D3AB77985C6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129" name="Freeform 28">
              <a:extLst>
                <a:ext uri="{FF2B5EF4-FFF2-40B4-BE49-F238E27FC236}">
                  <a16:creationId xmlns:a16="http://schemas.microsoft.com/office/drawing/2014/main" id="{8C4C635F-123D-574A-B3ED-BAD47768B177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B5EB720D-B24B-904F-BD3B-6ABA7BA940B7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CA152602-1AAE-164E-A2CB-9BF4AF3546ED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D26D7959-4232-0E47-BDCA-1E993A2A7B02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8461E173-879C-ED40-95A4-A7DF8B7824B2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C3B3A758-3390-1840-AEE2-E69E2B7D8D39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5406BD04-B04F-A848-93D8-0E872562EA4C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CA9EB8E1-FC10-B949-9A66-10ACAAB8E5A7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600E5465-492E-7043-8743-BB9054FD2917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  <a:latin typeface="National 2" panose="02000003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546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90819"/>
            <a:ext cx="956309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0" y="1716089"/>
            <a:ext cx="9563099" cy="4593232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4FCCC3C-37DD-BB4C-8E98-E89820480EC4}"/>
              </a:ext>
            </a:extLst>
          </p:cNvPr>
          <p:cNvGrpSpPr/>
          <p:nvPr userDrawn="1"/>
        </p:nvGrpSpPr>
        <p:grpSpPr>
          <a:xfrm>
            <a:off x="10837115" y="168990"/>
            <a:ext cx="1149350" cy="1143768"/>
            <a:chOff x="9889051" y="0"/>
            <a:chExt cx="2302949" cy="2291765"/>
          </a:xfrm>
        </p:grpSpPr>
        <p:grpSp>
          <p:nvGrpSpPr>
            <p:cNvPr id="26" name="Graphic 127">
              <a:extLst>
                <a:ext uri="{FF2B5EF4-FFF2-40B4-BE49-F238E27FC236}">
                  <a16:creationId xmlns:a16="http://schemas.microsoft.com/office/drawing/2014/main" id="{2A10023B-B8DA-3049-9E83-D21442BDEF1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889051" y="0"/>
              <a:ext cx="1137022" cy="1141200"/>
              <a:chOff x="8255665" y="650934"/>
              <a:chExt cx="1714500" cy="1714254"/>
            </a:xfrm>
            <a:solidFill>
              <a:schemeClr val="bg2">
                <a:lumMod val="85000"/>
              </a:schemeClr>
            </a:solidFill>
          </p:grpSpPr>
          <p:sp>
            <p:nvSpPr>
              <p:cNvPr id="42" name="Freeform 29">
                <a:extLst>
                  <a:ext uri="{FF2B5EF4-FFF2-40B4-BE49-F238E27FC236}">
                    <a16:creationId xmlns:a16="http://schemas.microsoft.com/office/drawing/2014/main" id="{37CE4C41-0C6A-CA49-A1A9-9AD3D0191CDC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 30">
                <a:extLst>
                  <a:ext uri="{FF2B5EF4-FFF2-40B4-BE49-F238E27FC236}">
                    <a16:creationId xmlns:a16="http://schemas.microsoft.com/office/drawing/2014/main" id="{B91168BA-4EB0-EA40-8553-BEA6E181B489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ACE9B30B-DB60-074B-9435-CD07E7E67EB4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BF2DC5DE-4C06-2042-9476-551F925165AD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Graphic 125">
              <a:extLst>
                <a:ext uri="{FF2B5EF4-FFF2-40B4-BE49-F238E27FC236}">
                  <a16:creationId xmlns:a16="http://schemas.microsoft.com/office/drawing/2014/main" id="{F3BA31E1-5648-6D46-90C4-5EE42A29ED2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1050950" y="0"/>
              <a:ext cx="1141050" cy="1141200"/>
              <a:chOff x="8369137" y="3384544"/>
              <a:chExt cx="1714500" cy="1714725"/>
            </a:xfrm>
            <a:solidFill>
              <a:schemeClr val="bg2">
                <a:lumMod val="85000"/>
              </a:schemeClr>
            </a:solidFill>
          </p:grpSpPr>
          <p:sp>
            <p:nvSpPr>
              <p:cNvPr id="38" name="Freeform 34">
                <a:extLst>
                  <a:ext uri="{FF2B5EF4-FFF2-40B4-BE49-F238E27FC236}">
                    <a16:creationId xmlns:a16="http://schemas.microsoft.com/office/drawing/2014/main" id="{2AF5D707-A258-1545-8958-C23FA130E906}"/>
                  </a:ext>
                </a:extLst>
              </p:cNvPr>
              <p:cNvSpPr/>
              <p:nvPr/>
            </p:nvSpPr>
            <p:spPr>
              <a:xfrm>
                <a:off x="8369137" y="3384548"/>
                <a:ext cx="856240" cy="856259"/>
              </a:xfrm>
              <a:custGeom>
                <a:avLst/>
                <a:gdLst>
                  <a:gd name="connsiteX0" fmla="*/ 0 w 856240"/>
                  <a:gd name="connsiteY0" fmla="*/ 24968 h 856259"/>
                  <a:gd name="connsiteX1" fmla="*/ 812197 w 856240"/>
                  <a:gd name="connsiteY1" fmla="*/ 802399 h 856259"/>
                  <a:gd name="connsiteX2" fmla="*/ 411004 w 856240"/>
                  <a:gd name="connsiteY2" fmla="*/ 730390 h 856259"/>
                  <a:gd name="connsiteX3" fmla="*/ 0 w 856240"/>
                  <a:gd name="connsiteY3" fmla="*/ 24968 h 856259"/>
                  <a:gd name="connsiteX4" fmla="*/ 26289 w 856240"/>
                  <a:gd name="connsiteY4" fmla="*/ 108 h 856259"/>
                  <a:gd name="connsiteX5" fmla="*/ 707898 w 856240"/>
                  <a:gd name="connsiteY5" fmla="*/ 317481 h 856259"/>
                  <a:gd name="connsiteX6" fmla="*/ 829437 w 856240"/>
                  <a:gd name="connsiteY6" fmla="*/ 776967 h 856259"/>
                  <a:gd name="connsiteX7" fmla="*/ 26289 w 856240"/>
                  <a:gd name="connsiteY7" fmla="*/ 108 h 8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40" h="856259">
                    <a:moveTo>
                      <a:pt x="0" y="24968"/>
                    </a:moveTo>
                    <a:cubicBezTo>
                      <a:pt x="295275" y="252425"/>
                      <a:pt x="587788" y="503219"/>
                      <a:pt x="812197" y="802399"/>
                    </a:cubicBezTo>
                    <a:cubicBezTo>
                      <a:pt x="697897" y="926224"/>
                      <a:pt x="515493" y="808304"/>
                      <a:pt x="411004" y="730390"/>
                    </a:cubicBezTo>
                    <a:cubicBezTo>
                      <a:pt x="206502" y="561321"/>
                      <a:pt x="26003" y="295383"/>
                      <a:pt x="0" y="24968"/>
                    </a:cubicBezTo>
                    <a:moveTo>
                      <a:pt x="26289" y="108"/>
                    </a:moveTo>
                    <a:cubicBezTo>
                      <a:pt x="285750" y="-4273"/>
                      <a:pt x="539687" y="124981"/>
                      <a:pt x="707898" y="317481"/>
                    </a:cubicBezTo>
                    <a:cubicBezTo>
                      <a:pt x="803148" y="440068"/>
                      <a:pt x="906209" y="620186"/>
                      <a:pt x="829437" y="776967"/>
                    </a:cubicBezTo>
                    <a:cubicBezTo>
                      <a:pt x="612838" y="474739"/>
                      <a:pt x="320612" y="223946"/>
                      <a:pt x="26289" y="10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 35">
                <a:extLst>
                  <a:ext uri="{FF2B5EF4-FFF2-40B4-BE49-F238E27FC236}">
                    <a16:creationId xmlns:a16="http://schemas.microsoft.com/office/drawing/2014/main" id="{631B882F-90E7-9249-A5B8-F498D6C2B119}"/>
                  </a:ext>
                </a:extLst>
              </p:cNvPr>
              <p:cNvSpPr/>
              <p:nvPr/>
            </p:nvSpPr>
            <p:spPr>
              <a:xfrm>
                <a:off x="9227434" y="3384544"/>
                <a:ext cx="856145" cy="856264"/>
              </a:xfrm>
              <a:custGeom>
                <a:avLst/>
                <a:gdLst>
                  <a:gd name="connsiteX0" fmla="*/ 0 w 856145"/>
                  <a:gd name="connsiteY0" fmla="*/ 24973 h 856264"/>
                  <a:gd name="connsiteX1" fmla="*/ 812101 w 856145"/>
                  <a:gd name="connsiteY1" fmla="*/ 802404 h 856264"/>
                  <a:gd name="connsiteX2" fmla="*/ 411004 w 856145"/>
                  <a:gd name="connsiteY2" fmla="*/ 730394 h 856264"/>
                  <a:gd name="connsiteX3" fmla="*/ 0 w 856145"/>
                  <a:gd name="connsiteY3" fmla="*/ 24973 h 856264"/>
                  <a:gd name="connsiteX4" fmla="*/ 26289 w 856145"/>
                  <a:gd name="connsiteY4" fmla="*/ 113 h 856264"/>
                  <a:gd name="connsiteX5" fmla="*/ 707803 w 856145"/>
                  <a:gd name="connsiteY5" fmla="*/ 317391 h 856264"/>
                  <a:gd name="connsiteX6" fmla="*/ 829342 w 856145"/>
                  <a:gd name="connsiteY6" fmla="*/ 776877 h 856264"/>
                  <a:gd name="connsiteX7" fmla="*/ 26289 w 856145"/>
                  <a:gd name="connsiteY7" fmla="*/ 113 h 85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145" h="856264">
                    <a:moveTo>
                      <a:pt x="0" y="24973"/>
                    </a:moveTo>
                    <a:cubicBezTo>
                      <a:pt x="294704" y="252430"/>
                      <a:pt x="587788" y="503223"/>
                      <a:pt x="812101" y="802404"/>
                    </a:cubicBezTo>
                    <a:cubicBezTo>
                      <a:pt x="697801" y="926229"/>
                      <a:pt x="515398" y="808309"/>
                      <a:pt x="411004" y="730394"/>
                    </a:cubicBezTo>
                    <a:cubicBezTo>
                      <a:pt x="206407" y="561326"/>
                      <a:pt x="26003" y="295388"/>
                      <a:pt x="0" y="24973"/>
                    </a:cubicBezTo>
                    <a:moveTo>
                      <a:pt x="26289" y="113"/>
                    </a:moveTo>
                    <a:cubicBezTo>
                      <a:pt x="285559" y="-4364"/>
                      <a:pt x="539687" y="124890"/>
                      <a:pt x="707803" y="317391"/>
                    </a:cubicBezTo>
                    <a:cubicBezTo>
                      <a:pt x="803053" y="439977"/>
                      <a:pt x="906113" y="620095"/>
                      <a:pt x="829342" y="776877"/>
                    </a:cubicBezTo>
                    <a:cubicBezTo>
                      <a:pt x="612838" y="474744"/>
                      <a:pt x="320611" y="223950"/>
                      <a:pt x="26289" y="11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 36">
                <a:extLst>
                  <a:ext uri="{FF2B5EF4-FFF2-40B4-BE49-F238E27FC236}">
                    <a16:creationId xmlns:a16="http://schemas.microsoft.com/office/drawing/2014/main" id="{C53186D5-BEC4-2C4E-8A01-734147F18C9C}"/>
                  </a:ext>
                </a:extLst>
              </p:cNvPr>
              <p:cNvSpPr/>
              <p:nvPr/>
            </p:nvSpPr>
            <p:spPr>
              <a:xfrm>
                <a:off x="9227396" y="4243005"/>
                <a:ext cx="856240" cy="856169"/>
              </a:xfrm>
              <a:custGeom>
                <a:avLst/>
                <a:gdLst>
                  <a:gd name="connsiteX0" fmla="*/ 856240 w 856240"/>
                  <a:gd name="connsiteY0" fmla="*/ 831292 h 856169"/>
                  <a:gd name="connsiteX1" fmla="*/ 44044 w 856240"/>
                  <a:gd name="connsiteY1" fmla="*/ 53861 h 856169"/>
                  <a:gd name="connsiteX2" fmla="*/ 445237 w 856240"/>
                  <a:gd name="connsiteY2" fmla="*/ 125870 h 856169"/>
                  <a:gd name="connsiteX3" fmla="*/ 856240 w 856240"/>
                  <a:gd name="connsiteY3" fmla="*/ 831292 h 856169"/>
                  <a:gd name="connsiteX4" fmla="*/ 829951 w 856240"/>
                  <a:gd name="connsiteY4" fmla="*/ 856057 h 856169"/>
                  <a:gd name="connsiteX5" fmla="*/ 148342 w 856240"/>
                  <a:gd name="connsiteY5" fmla="*/ 538779 h 856169"/>
                  <a:gd name="connsiteX6" fmla="*/ 26803 w 856240"/>
                  <a:gd name="connsiteY6" fmla="*/ 79293 h 856169"/>
                  <a:gd name="connsiteX7" fmla="*/ 829951 w 856240"/>
                  <a:gd name="connsiteY7" fmla="*/ 856057 h 85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40" h="856169">
                    <a:moveTo>
                      <a:pt x="856240" y="831292"/>
                    </a:moveTo>
                    <a:cubicBezTo>
                      <a:pt x="561442" y="603834"/>
                      <a:pt x="268453" y="353137"/>
                      <a:pt x="44044" y="53861"/>
                    </a:cubicBezTo>
                    <a:cubicBezTo>
                      <a:pt x="158344" y="-69964"/>
                      <a:pt x="340747" y="47956"/>
                      <a:pt x="445237" y="125870"/>
                    </a:cubicBezTo>
                    <a:cubicBezTo>
                      <a:pt x="649738" y="294939"/>
                      <a:pt x="830237" y="560877"/>
                      <a:pt x="856240" y="831292"/>
                    </a:cubicBezTo>
                    <a:moveTo>
                      <a:pt x="829951" y="856057"/>
                    </a:moveTo>
                    <a:cubicBezTo>
                      <a:pt x="570586" y="860533"/>
                      <a:pt x="316554" y="731279"/>
                      <a:pt x="148342" y="538779"/>
                    </a:cubicBezTo>
                    <a:cubicBezTo>
                      <a:pt x="53092" y="416192"/>
                      <a:pt x="-49968" y="236074"/>
                      <a:pt x="26803" y="79293"/>
                    </a:cubicBezTo>
                    <a:cubicBezTo>
                      <a:pt x="243402" y="381521"/>
                      <a:pt x="535629" y="632314"/>
                      <a:pt x="829951" y="856057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 37">
                <a:extLst>
                  <a:ext uri="{FF2B5EF4-FFF2-40B4-BE49-F238E27FC236}">
                    <a16:creationId xmlns:a16="http://schemas.microsoft.com/office/drawing/2014/main" id="{FEC2CFF4-63C3-7D49-96A4-B11C7AE24C0F}"/>
                  </a:ext>
                </a:extLst>
              </p:cNvPr>
              <p:cNvSpPr/>
              <p:nvPr/>
            </p:nvSpPr>
            <p:spPr>
              <a:xfrm>
                <a:off x="8369155" y="4243005"/>
                <a:ext cx="856279" cy="856264"/>
              </a:xfrm>
              <a:custGeom>
                <a:avLst/>
                <a:gdLst>
                  <a:gd name="connsiteX0" fmla="*/ 856279 w 856279"/>
                  <a:gd name="connsiteY0" fmla="*/ 831292 h 856264"/>
                  <a:gd name="connsiteX1" fmla="*/ 44082 w 856279"/>
                  <a:gd name="connsiteY1" fmla="*/ 53861 h 856264"/>
                  <a:gd name="connsiteX2" fmla="*/ 445275 w 856279"/>
                  <a:gd name="connsiteY2" fmla="*/ 125870 h 856264"/>
                  <a:gd name="connsiteX3" fmla="*/ 856279 w 856279"/>
                  <a:gd name="connsiteY3" fmla="*/ 831292 h 856264"/>
                  <a:gd name="connsiteX4" fmla="*/ 829895 w 856279"/>
                  <a:gd name="connsiteY4" fmla="*/ 856152 h 856264"/>
                  <a:gd name="connsiteX5" fmla="*/ 148381 w 856279"/>
                  <a:gd name="connsiteY5" fmla="*/ 538874 h 856264"/>
                  <a:gd name="connsiteX6" fmla="*/ 26842 w 856279"/>
                  <a:gd name="connsiteY6" fmla="*/ 79293 h 856264"/>
                  <a:gd name="connsiteX7" fmla="*/ 829895 w 856279"/>
                  <a:gd name="connsiteY7" fmla="*/ 856152 h 85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79" h="856264">
                    <a:moveTo>
                      <a:pt x="856279" y="831292"/>
                    </a:moveTo>
                    <a:cubicBezTo>
                      <a:pt x="561957" y="603834"/>
                      <a:pt x="268396" y="353137"/>
                      <a:pt x="44082" y="53861"/>
                    </a:cubicBezTo>
                    <a:cubicBezTo>
                      <a:pt x="158382" y="-69964"/>
                      <a:pt x="340786" y="47956"/>
                      <a:pt x="445275" y="125870"/>
                    </a:cubicBezTo>
                    <a:cubicBezTo>
                      <a:pt x="649777" y="294939"/>
                      <a:pt x="830181" y="560877"/>
                      <a:pt x="856279" y="831292"/>
                    </a:cubicBezTo>
                    <a:moveTo>
                      <a:pt x="829895" y="856152"/>
                    </a:moveTo>
                    <a:cubicBezTo>
                      <a:pt x="570624" y="860629"/>
                      <a:pt x="316497" y="731374"/>
                      <a:pt x="148381" y="538874"/>
                    </a:cubicBezTo>
                    <a:cubicBezTo>
                      <a:pt x="52845" y="416192"/>
                      <a:pt x="-49929" y="236074"/>
                      <a:pt x="26842" y="79293"/>
                    </a:cubicBezTo>
                    <a:cubicBezTo>
                      <a:pt x="243345" y="381521"/>
                      <a:pt x="535572" y="632314"/>
                      <a:pt x="829895" y="85615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" name="Graphic 123">
              <a:extLst>
                <a:ext uri="{FF2B5EF4-FFF2-40B4-BE49-F238E27FC236}">
                  <a16:creationId xmlns:a16="http://schemas.microsoft.com/office/drawing/2014/main" id="{3B64DB2E-0856-5241-8B65-CDA1B2FD7F14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889051" y="1150565"/>
              <a:ext cx="1141200" cy="1141200"/>
              <a:chOff x="5238750" y="2571750"/>
              <a:chExt cx="1714500" cy="1714500"/>
            </a:xfrm>
            <a:solidFill>
              <a:schemeClr val="bg2">
                <a:lumMod val="85000"/>
              </a:schemeClr>
            </a:solidFill>
          </p:grpSpPr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3211BFE1-F3B8-DA4B-BBC5-EFD676667C3C}"/>
                  </a:ext>
                </a:extLst>
              </p:cNvPr>
              <p:cNvSpPr/>
              <p:nvPr/>
            </p:nvSpPr>
            <p:spPr>
              <a:xfrm>
                <a:off x="5238750" y="3349847"/>
                <a:ext cx="1714500" cy="547306"/>
              </a:xfrm>
              <a:custGeom>
                <a:avLst/>
                <a:gdLst>
                  <a:gd name="connsiteX0" fmla="*/ 0 w 1714500"/>
                  <a:gd name="connsiteY0" fmla="*/ 0 h 547306"/>
                  <a:gd name="connsiteX1" fmla="*/ 0 w 1714500"/>
                  <a:gd name="connsiteY1" fmla="*/ 255461 h 547306"/>
                  <a:gd name="connsiteX2" fmla="*/ 857250 w 1714500"/>
                  <a:gd name="connsiteY2" fmla="*/ 547306 h 547306"/>
                  <a:gd name="connsiteX3" fmla="*/ 1714500 w 1714500"/>
                  <a:gd name="connsiteY3" fmla="*/ 255461 h 547306"/>
                  <a:gd name="connsiteX4" fmla="*/ 1714500 w 1714500"/>
                  <a:gd name="connsiteY4" fmla="*/ 0 h 547306"/>
                  <a:gd name="connsiteX5" fmla="*/ 857250 w 1714500"/>
                  <a:gd name="connsiteY5" fmla="*/ 318040 h 547306"/>
                  <a:gd name="connsiteX6" fmla="*/ 0 w 1714500"/>
                  <a:gd name="connsiteY6" fmla="*/ 0 h 547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306">
                    <a:moveTo>
                      <a:pt x="0" y="0"/>
                    </a:moveTo>
                    <a:lnTo>
                      <a:pt x="0" y="255461"/>
                    </a:lnTo>
                    <a:cubicBezTo>
                      <a:pt x="251079" y="453580"/>
                      <a:pt x="589121" y="547306"/>
                      <a:pt x="857250" y="547306"/>
                    </a:cubicBezTo>
                    <a:cubicBezTo>
                      <a:pt x="1125379" y="547306"/>
                      <a:pt x="1463421" y="453580"/>
                      <a:pt x="1714500" y="255461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  <a:cubicBezTo>
                      <a:pt x="545211" y="318040"/>
                      <a:pt x="234791" y="198120"/>
                      <a:pt x="0" y="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A133A2F7-570B-DA40-8FE2-880C8AE6D336}"/>
                  </a:ext>
                </a:extLst>
              </p:cNvPr>
              <p:cNvSpPr/>
              <p:nvPr/>
            </p:nvSpPr>
            <p:spPr>
              <a:xfrm>
                <a:off x="5238750" y="2960846"/>
                <a:ext cx="1714500" cy="547306"/>
              </a:xfrm>
              <a:custGeom>
                <a:avLst/>
                <a:gdLst>
                  <a:gd name="connsiteX0" fmla="*/ 857250 w 1714500"/>
                  <a:gd name="connsiteY0" fmla="*/ 318040 h 547306"/>
                  <a:gd name="connsiteX1" fmla="*/ 0 w 1714500"/>
                  <a:gd name="connsiteY1" fmla="*/ 0 h 547306"/>
                  <a:gd name="connsiteX2" fmla="*/ 0 w 1714500"/>
                  <a:gd name="connsiteY2" fmla="*/ 255365 h 547306"/>
                  <a:gd name="connsiteX3" fmla="*/ 857250 w 1714500"/>
                  <a:gd name="connsiteY3" fmla="*/ 547307 h 547306"/>
                  <a:gd name="connsiteX4" fmla="*/ 1714500 w 1714500"/>
                  <a:gd name="connsiteY4" fmla="*/ 255365 h 547306"/>
                  <a:gd name="connsiteX5" fmla="*/ 1714500 w 1714500"/>
                  <a:gd name="connsiteY5" fmla="*/ 0 h 547306"/>
                  <a:gd name="connsiteX6" fmla="*/ 857250 w 1714500"/>
                  <a:gd name="connsiteY6" fmla="*/ 318040 h 547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306">
                    <a:moveTo>
                      <a:pt x="857250" y="318040"/>
                    </a:moveTo>
                    <a:cubicBezTo>
                      <a:pt x="545211" y="318040"/>
                      <a:pt x="234791" y="198120"/>
                      <a:pt x="0" y="0"/>
                    </a:cubicBezTo>
                    <a:lnTo>
                      <a:pt x="0" y="255365"/>
                    </a:lnTo>
                    <a:cubicBezTo>
                      <a:pt x="251079" y="453485"/>
                      <a:pt x="589121" y="547307"/>
                      <a:pt x="857250" y="547307"/>
                    </a:cubicBezTo>
                    <a:cubicBezTo>
                      <a:pt x="1125379" y="547307"/>
                      <a:pt x="1463421" y="453485"/>
                      <a:pt x="1714500" y="255365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9ED4FE61-9465-114C-992B-7409A6B47E39}"/>
                  </a:ext>
                </a:extLst>
              </p:cNvPr>
              <p:cNvSpPr/>
              <p:nvPr/>
            </p:nvSpPr>
            <p:spPr>
              <a:xfrm>
                <a:off x="5238750" y="3738848"/>
                <a:ext cx="1714500" cy="547401"/>
              </a:xfrm>
              <a:custGeom>
                <a:avLst/>
                <a:gdLst>
                  <a:gd name="connsiteX0" fmla="*/ 1714500 w 1714500"/>
                  <a:gd name="connsiteY0" fmla="*/ 255461 h 547401"/>
                  <a:gd name="connsiteX1" fmla="*/ 1714500 w 1714500"/>
                  <a:gd name="connsiteY1" fmla="*/ 0 h 547401"/>
                  <a:gd name="connsiteX2" fmla="*/ 857250 w 1714500"/>
                  <a:gd name="connsiteY2" fmla="*/ 318135 h 547401"/>
                  <a:gd name="connsiteX3" fmla="*/ 0 w 1714500"/>
                  <a:gd name="connsiteY3" fmla="*/ 95 h 547401"/>
                  <a:gd name="connsiteX4" fmla="*/ 0 w 1714500"/>
                  <a:gd name="connsiteY4" fmla="*/ 255556 h 547401"/>
                  <a:gd name="connsiteX5" fmla="*/ 857250 w 1714500"/>
                  <a:gd name="connsiteY5" fmla="*/ 547402 h 547401"/>
                  <a:gd name="connsiteX6" fmla="*/ 1714500 w 1714500"/>
                  <a:gd name="connsiteY6" fmla="*/ 255461 h 547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401">
                    <a:moveTo>
                      <a:pt x="1714500" y="255461"/>
                    </a:moveTo>
                    <a:lnTo>
                      <a:pt x="1714500" y="0"/>
                    </a:lnTo>
                    <a:cubicBezTo>
                      <a:pt x="1479709" y="198215"/>
                      <a:pt x="1169289" y="318135"/>
                      <a:pt x="857250" y="318135"/>
                    </a:cubicBezTo>
                    <a:cubicBezTo>
                      <a:pt x="545211" y="318135"/>
                      <a:pt x="234791" y="198215"/>
                      <a:pt x="0" y="95"/>
                    </a:cubicBezTo>
                    <a:lnTo>
                      <a:pt x="0" y="255556"/>
                    </a:lnTo>
                    <a:cubicBezTo>
                      <a:pt x="251079" y="453580"/>
                      <a:pt x="589121" y="547402"/>
                      <a:pt x="857250" y="547402"/>
                    </a:cubicBezTo>
                    <a:cubicBezTo>
                      <a:pt x="1125379" y="547402"/>
                      <a:pt x="1463421" y="453580"/>
                      <a:pt x="1714500" y="255461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 42">
                <a:extLst>
                  <a:ext uri="{FF2B5EF4-FFF2-40B4-BE49-F238E27FC236}">
                    <a16:creationId xmlns:a16="http://schemas.microsoft.com/office/drawing/2014/main" id="{210B5809-F306-A14E-B254-BDC72E738093}"/>
                  </a:ext>
                </a:extLst>
              </p:cNvPr>
              <p:cNvSpPr/>
              <p:nvPr/>
            </p:nvSpPr>
            <p:spPr>
              <a:xfrm>
                <a:off x="5238750" y="2571750"/>
                <a:ext cx="1714500" cy="547401"/>
              </a:xfrm>
              <a:custGeom>
                <a:avLst/>
                <a:gdLst>
                  <a:gd name="connsiteX0" fmla="*/ 857250 w 1714500"/>
                  <a:gd name="connsiteY0" fmla="*/ 318040 h 547401"/>
                  <a:gd name="connsiteX1" fmla="*/ 0 w 1714500"/>
                  <a:gd name="connsiteY1" fmla="*/ 0 h 547401"/>
                  <a:gd name="connsiteX2" fmla="*/ 0 w 1714500"/>
                  <a:gd name="connsiteY2" fmla="*/ 255461 h 547401"/>
                  <a:gd name="connsiteX3" fmla="*/ 857250 w 1714500"/>
                  <a:gd name="connsiteY3" fmla="*/ 547402 h 547401"/>
                  <a:gd name="connsiteX4" fmla="*/ 1714500 w 1714500"/>
                  <a:gd name="connsiteY4" fmla="*/ 255461 h 547401"/>
                  <a:gd name="connsiteX5" fmla="*/ 1714500 w 1714500"/>
                  <a:gd name="connsiteY5" fmla="*/ 0 h 547401"/>
                  <a:gd name="connsiteX6" fmla="*/ 857250 w 1714500"/>
                  <a:gd name="connsiteY6" fmla="*/ 318040 h 547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401">
                    <a:moveTo>
                      <a:pt x="857250" y="318040"/>
                    </a:moveTo>
                    <a:cubicBezTo>
                      <a:pt x="545211" y="318040"/>
                      <a:pt x="234791" y="198120"/>
                      <a:pt x="0" y="0"/>
                    </a:cubicBezTo>
                    <a:lnTo>
                      <a:pt x="0" y="255461"/>
                    </a:lnTo>
                    <a:cubicBezTo>
                      <a:pt x="251079" y="453485"/>
                      <a:pt x="589121" y="547402"/>
                      <a:pt x="857250" y="547402"/>
                    </a:cubicBezTo>
                    <a:cubicBezTo>
                      <a:pt x="1125379" y="547402"/>
                      <a:pt x="1463421" y="453485"/>
                      <a:pt x="1714500" y="255461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9" name="Graphic 127">
              <a:extLst>
                <a:ext uri="{FF2B5EF4-FFF2-40B4-BE49-F238E27FC236}">
                  <a16:creationId xmlns:a16="http://schemas.microsoft.com/office/drawing/2014/main" id="{2D64B8F9-5010-9142-BE87-05A1A1D3EF1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11052889" y="1145488"/>
              <a:ext cx="1137022" cy="1141200"/>
              <a:chOff x="8255665" y="650934"/>
              <a:chExt cx="1714500" cy="1714254"/>
            </a:xfrm>
            <a:solidFill>
              <a:schemeClr val="bg2">
                <a:lumMod val="85000"/>
              </a:schemeClr>
            </a:solidFill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D265C8BA-9827-334D-B0E8-27C9E342AA7D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138CB00-A186-BB41-A9F1-F03F909C6BEF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F831144-83F3-CF44-8FAF-E8A34C8BA5E1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F7C0ACA-65C1-9248-91CC-E8C703243AF7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8787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Sub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810242"/>
            <a:ext cx="956309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0" y="2285999"/>
            <a:ext cx="9563099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12054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Sub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64794"/>
            <a:ext cx="9166225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30671" y="1719140"/>
            <a:ext cx="9143653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0" y="3159599"/>
            <a:ext cx="9166224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>
                <a:latin typeface="National 2" panose="02000003000000000000" pitchFamily="50" charset="0"/>
              </a:defRPr>
            </a:lvl1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08100" y="4562476"/>
            <a:ext cx="9166224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grpSp>
        <p:nvGrpSpPr>
          <p:cNvPr id="102" name="Graphic 127">
            <a:extLst>
              <a:ext uri="{FF2B5EF4-FFF2-40B4-BE49-F238E27FC236}">
                <a16:creationId xmlns:a16="http://schemas.microsoft.com/office/drawing/2014/main" id="{CB08B11E-7B23-CB44-866A-F89E619C8E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03" name="Freeform 29">
              <a:extLst>
                <a:ext uri="{FF2B5EF4-FFF2-40B4-BE49-F238E27FC236}">
                  <a16:creationId xmlns:a16="http://schemas.microsoft.com/office/drawing/2014/main" id="{0A98F614-2697-204E-A4BB-AA02A9045A1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4" name="Freeform 30">
              <a:extLst>
                <a:ext uri="{FF2B5EF4-FFF2-40B4-BE49-F238E27FC236}">
                  <a16:creationId xmlns:a16="http://schemas.microsoft.com/office/drawing/2014/main" id="{5C0EE96A-7DFA-1B45-B039-F21A73F3E73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5" name="Freeform 31">
              <a:extLst>
                <a:ext uri="{FF2B5EF4-FFF2-40B4-BE49-F238E27FC236}">
                  <a16:creationId xmlns:a16="http://schemas.microsoft.com/office/drawing/2014/main" id="{B06B90A9-D64C-9649-A8F7-3B6EFAFF77B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6" name="Freeform 32">
              <a:extLst>
                <a:ext uri="{FF2B5EF4-FFF2-40B4-BE49-F238E27FC236}">
                  <a16:creationId xmlns:a16="http://schemas.microsoft.com/office/drawing/2014/main" id="{09CE5B14-FCCB-704B-BE1A-DCE53DDF78F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07" name="Graphic 125">
            <a:extLst>
              <a:ext uri="{FF2B5EF4-FFF2-40B4-BE49-F238E27FC236}">
                <a16:creationId xmlns:a16="http://schemas.microsoft.com/office/drawing/2014/main" id="{6756E8AC-708F-6D4F-9A88-A475C33B66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31E4719C-56AE-4B44-ACF7-649D52DECFD1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B5BE5068-E257-8A43-B672-F11E27534E3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F5878932-D9FD-CF40-AC1A-CFEC3DD05B7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1B4245E9-6F7F-284C-B670-A1E6AF4F58B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12" name="Graphic 123">
            <a:extLst>
              <a:ext uri="{FF2B5EF4-FFF2-40B4-BE49-F238E27FC236}">
                <a16:creationId xmlns:a16="http://schemas.microsoft.com/office/drawing/2014/main" id="{47247287-0D34-7C49-BFD9-5EDC3F9865B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291E0E0C-E1B3-4441-9F85-2B3269C0A5A7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4" name="Freeform 40">
              <a:extLst>
                <a:ext uri="{FF2B5EF4-FFF2-40B4-BE49-F238E27FC236}">
                  <a16:creationId xmlns:a16="http://schemas.microsoft.com/office/drawing/2014/main" id="{2295403A-B649-8F41-92CD-A3570A5C1638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5" name="Freeform 41">
              <a:extLst>
                <a:ext uri="{FF2B5EF4-FFF2-40B4-BE49-F238E27FC236}">
                  <a16:creationId xmlns:a16="http://schemas.microsoft.com/office/drawing/2014/main" id="{A105EA21-6A52-E043-A999-DA7D43CDC4CD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33919D56-D84F-9840-8DD6-7461EAAB7476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374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01574"/>
            <a:ext cx="9563100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1" y="1728788"/>
            <a:ext cx="9563100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1030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74675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1EE6977-8003-9541-8616-8E9CB3E1DC97}"/>
              </a:ext>
            </a:extLst>
          </p:cNvPr>
          <p:cNvSpPr/>
          <p:nvPr/>
        </p:nvSpPr>
        <p:spPr>
          <a:xfrm rot="10800000" flipV="1">
            <a:off x="2923468" y="1141412"/>
            <a:ext cx="9268532" cy="5153025"/>
          </a:xfrm>
          <a:custGeom>
            <a:avLst/>
            <a:gdLst>
              <a:gd name="connsiteX0" fmla="*/ 0 w 2001668"/>
              <a:gd name="connsiteY0" fmla="*/ 641531 h 1122002"/>
              <a:gd name="connsiteX1" fmla="*/ 787995 w 2001668"/>
              <a:gd name="connsiteY1" fmla="*/ 641531 h 1122002"/>
              <a:gd name="connsiteX2" fmla="*/ 931975 w 2001668"/>
              <a:gd name="connsiteY2" fmla="*/ 743349 h 1122002"/>
              <a:gd name="connsiteX3" fmla="*/ 1474043 w 2001668"/>
              <a:gd name="connsiteY3" fmla="*/ 1121517 h 1122002"/>
              <a:gd name="connsiteX4" fmla="*/ 2000419 w 2001668"/>
              <a:gd name="connsiteY4" fmla="*/ 599343 h 1122002"/>
              <a:gd name="connsiteX5" fmla="*/ 1451885 w 2001668"/>
              <a:gd name="connsiteY5" fmla="*/ 0 h 1122002"/>
              <a:gd name="connsiteX6" fmla="*/ 931975 w 2001668"/>
              <a:gd name="connsiteY6" fmla="*/ 378642 h 1122002"/>
              <a:gd name="connsiteX7" fmla="*/ 787995 w 2001668"/>
              <a:gd name="connsiteY7" fmla="*/ 480366 h 1122002"/>
              <a:gd name="connsiteX8" fmla="*/ 0 w 2001668"/>
              <a:gd name="connsiteY8" fmla="*/ 480366 h 112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668" h="1122002">
                <a:moveTo>
                  <a:pt x="0" y="641531"/>
                </a:moveTo>
                <a:lnTo>
                  <a:pt x="787995" y="641531"/>
                </a:lnTo>
                <a:cubicBezTo>
                  <a:pt x="865786" y="641531"/>
                  <a:pt x="906679" y="669213"/>
                  <a:pt x="931975" y="743349"/>
                </a:cubicBezTo>
                <a:cubicBezTo>
                  <a:pt x="1008055" y="970307"/>
                  <a:pt x="1223360" y="1132041"/>
                  <a:pt x="1474043" y="1121517"/>
                </a:cubicBezTo>
                <a:cubicBezTo>
                  <a:pt x="1757154" y="1110236"/>
                  <a:pt x="1982064" y="881192"/>
                  <a:pt x="2000419" y="599343"/>
                </a:cubicBezTo>
                <a:cubicBezTo>
                  <a:pt x="2021721" y="272179"/>
                  <a:pt x="1767900" y="0"/>
                  <a:pt x="1451885" y="0"/>
                </a:cubicBezTo>
                <a:cubicBezTo>
                  <a:pt x="1210807" y="0"/>
                  <a:pt x="1006153" y="158416"/>
                  <a:pt x="931975" y="378642"/>
                </a:cubicBezTo>
                <a:cubicBezTo>
                  <a:pt x="906679" y="452778"/>
                  <a:pt x="865406" y="480366"/>
                  <a:pt x="787995" y="480366"/>
                </a:cubicBezTo>
                <a:lnTo>
                  <a:pt x="0" y="480366"/>
                </a:lnTo>
                <a:close/>
              </a:path>
            </a:pathLst>
          </a:custGeom>
          <a:solidFill>
            <a:schemeClr val="accent2"/>
          </a:solidFill>
          <a:ln w="94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latin typeface="National 2" panose="02000003000000000000" pitchFamily="50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F2D22BB-95E3-4044-B7B0-F9DEEC28C9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31704" y="1418095"/>
            <a:ext cx="4178771" cy="46031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aphic 127">
            <a:extLst>
              <a:ext uri="{FF2B5EF4-FFF2-40B4-BE49-F238E27FC236}">
                <a16:creationId xmlns:a16="http://schemas.microsoft.com/office/drawing/2014/main" id="{3CF813B4-08DF-D744-9634-DDBDCA76763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992544" y="116632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6" name="Freeform 29">
              <a:extLst>
                <a:ext uri="{FF2B5EF4-FFF2-40B4-BE49-F238E27FC236}">
                  <a16:creationId xmlns:a16="http://schemas.microsoft.com/office/drawing/2014/main" id="{62EFCB4D-1593-E24B-A320-00668878F9AE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9" name="Freeform 30">
              <a:extLst>
                <a:ext uri="{FF2B5EF4-FFF2-40B4-BE49-F238E27FC236}">
                  <a16:creationId xmlns:a16="http://schemas.microsoft.com/office/drawing/2014/main" id="{BC6427F7-A289-AF41-B430-80C760B2A3A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0" name="Freeform 31">
              <a:extLst>
                <a:ext uri="{FF2B5EF4-FFF2-40B4-BE49-F238E27FC236}">
                  <a16:creationId xmlns:a16="http://schemas.microsoft.com/office/drawing/2014/main" id="{E68A192A-595A-9C45-A29D-CDDBF7AFF49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1" name="Freeform 32">
              <a:extLst>
                <a:ext uri="{FF2B5EF4-FFF2-40B4-BE49-F238E27FC236}">
                  <a16:creationId xmlns:a16="http://schemas.microsoft.com/office/drawing/2014/main" id="{935A154B-57A0-CD40-B714-DD38C77AAA81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3187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A4A3A4"/>
          </p15:clr>
        </p15:guide>
        <p15:guide id="11" pos="6237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 CIRCLE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08099" y="574675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6FCEE45-D7BC-9341-A88B-315F78F484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321209" y="1141413"/>
            <a:ext cx="2844000" cy="2844000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3840E8FC-C791-184A-A7BF-4534BDA5E15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358" y="3452736"/>
            <a:ext cx="2844000" cy="2844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E4E60F5-C21B-444E-B193-911FF59B631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895384" y="1159629"/>
            <a:ext cx="2844000" cy="2844000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BD0A60-EE23-C241-A60B-5F44B17E6E9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98649" y="3431497"/>
            <a:ext cx="2844000" cy="2844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266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ANTHER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350" y="583662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2B87C8-F056-1744-AF4F-9F1E4F009CA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9350" y="1716088"/>
            <a:ext cx="3444875" cy="4592637"/>
          </a:xfrm>
        </p:spPr>
        <p:txBody>
          <a:bodyPr/>
          <a:lstStyle>
            <a:lvl1pPr>
              <a:buNone/>
              <a:defRPr>
                <a:latin typeface="National 2" panose="02000003000000000000" pitchFamily="50" charset="0"/>
              </a:defRPr>
            </a:lvl1pPr>
            <a:lvl2pPr>
              <a:defRPr>
                <a:latin typeface="National 2" panose="02000003000000000000" pitchFamily="50" charset="0"/>
              </a:defRPr>
            </a:lvl2pPr>
            <a:lvl3pPr>
              <a:defRPr>
                <a:latin typeface="National 2" panose="02000003000000000000" pitchFamily="50" charset="0"/>
              </a:defRPr>
            </a:lvl3pPr>
            <a:lvl4pPr>
              <a:defRPr>
                <a:latin typeface="National 2" panose="02000003000000000000" pitchFamily="50" charset="0"/>
              </a:defRPr>
            </a:lvl4pPr>
            <a:lvl5pPr>
              <a:defRPr>
                <a:latin typeface="National 2" panose="02000003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B85B0D-A9A0-8141-A286-6688605724A2}"/>
              </a:ext>
            </a:extLst>
          </p:cNvPr>
          <p:cNvGrpSpPr/>
          <p:nvPr userDrawn="1"/>
        </p:nvGrpSpPr>
        <p:grpSpPr>
          <a:xfrm>
            <a:off x="5319713" y="979482"/>
            <a:ext cx="5713325" cy="5726118"/>
            <a:chOff x="5319713" y="979482"/>
            <a:chExt cx="5713325" cy="572611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7D59A05-C373-F44D-95B5-C03A707DD82C}"/>
                </a:ext>
              </a:extLst>
            </p:cNvPr>
            <p:cNvSpPr/>
            <p:nvPr/>
          </p:nvSpPr>
          <p:spPr>
            <a:xfrm rot="10800000" flipV="1">
              <a:off x="5319847" y="3529276"/>
              <a:ext cx="5713054" cy="3176324"/>
            </a:xfrm>
            <a:custGeom>
              <a:avLst/>
              <a:gdLst>
                <a:gd name="connsiteX0" fmla="*/ 2001574 w 2001573"/>
                <a:gd name="connsiteY0" fmla="*/ 480337 h 1121962"/>
                <a:gd name="connsiteX1" fmla="*/ 1213579 w 2001573"/>
                <a:gd name="connsiteY1" fmla="*/ 480337 h 1121962"/>
                <a:gd name="connsiteX2" fmla="*/ 1069693 w 2001573"/>
                <a:gd name="connsiteY2" fmla="*/ 378613 h 1121962"/>
                <a:gd name="connsiteX3" fmla="*/ 527626 w 2001573"/>
                <a:gd name="connsiteY3" fmla="*/ 445 h 1121962"/>
                <a:gd name="connsiteX4" fmla="*/ 1250 w 2001573"/>
                <a:gd name="connsiteY4" fmla="*/ 522619 h 1121962"/>
                <a:gd name="connsiteX5" fmla="*/ 549784 w 2001573"/>
                <a:gd name="connsiteY5" fmla="*/ 1121962 h 1121962"/>
                <a:gd name="connsiteX6" fmla="*/ 1069693 w 2001573"/>
                <a:gd name="connsiteY6" fmla="*/ 743320 h 1121962"/>
                <a:gd name="connsiteX7" fmla="*/ 1213579 w 2001573"/>
                <a:gd name="connsiteY7" fmla="*/ 641501 h 1121962"/>
                <a:gd name="connsiteX8" fmla="*/ 2001574 w 2001573"/>
                <a:gd name="connsiteY8" fmla="*/ 641501 h 112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573" h="1121962">
                  <a:moveTo>
                    <a:pt x="2001574" y="480337"/>
                  </a:moveTo>
                  <a:lnTo>
                    <a:pt x="1213579" y="480337"/>
                  </a:lnTo>
                  <a:cubicBezTo>
                    <a:pt x="1135883" y="480337"/>
                    <a:pt x="1094990" y="452749"/>
                    <a:pt x="1069693" y="378613"/>
                  </a:cubicBezTo>
                  <a:cubicBezTo>
                    <a:pt x="993614" y="151655"/>
                    <a:pt x="778308" y="-9604"/>
                    <a:pt x="527626" y="445"/>
                  </a:cubicBezTo>
                  <a:cubicBezTo>
                    <a:pt x="244610" y="11726"/>
                    <a:pt x="19604" y="240675"/>
                    <a:pt x="1250" y="522619"/>
                  </a:cubicBezTo>
                  <a:cubicBezTo>
                    <a:pt x="-20052" y="849783"/>
                    <a:pt x="233673" y="1121962"/>
                    <a:pt x="549784" y="1121962"/>
                  </a:cubicBezTo>
                  <a:cubicBezTo>
                    <a:pt x="790862" y="1121962"/>
                    <a:pt x="995516" y="963547"/>
                    <a:pt x="1069693" y="743320"/>
                  </a:cubicBezTo>
                  <a:cubicBezTo>
                    <a:pt x="1094990" y="669184"/>
                    <a:pt x="1136263" y="641501"/>
                    <a:pt x="1213579" y="641501"/>
                  </a:cubicBezTo>
                  <a:lnTo>
                    <a:pt x="2001574" y="641501"/>
                  </a:lnTo>
                  <a:close/>
                </a:path>
              </a:pathLst>
            </a:custGeom>
            <a:solidFill>
              <a:schemeClr val="accent1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508FD87-5105-964E-8371-C576F5FFCD44}"/>
                </a:ext>
              </a:extLst>
            </p:cNvPr>
            <p:cNvSpPr/>
            <p:nvPr/>
          </p:nvSpPr>
          <p:spPr>
            <a:xfrm rot="10800000" flipV="1">
              <a:off x="5319713" y="979482"/>
              <a:ext cx="5713325" cy="3176437"/>
            </a:xfrm>
            <a:custGeom>
              <a:avLst/>
              <a:gdLst>
                <a:gd name="connsiteX0" fmla="*/ 0 w 2001668"/>
                <a:gd name="connsiteY0" fmla="*/ 641531 h 1122002"/>
                <a:gd name="connsiteX1" fmla="*/ 787995 w 2001668"/>
                <a:gd name="connsiteY1" fmla="*/ 641531 h 1122002"/>
                <a:gd name="connsiteX2" fmla="*/ 931975 w 2001668"/>
                <a:gd name="connsiteY2" fmla="*/ 743349 h 1122002"/>
                <a:gd name="connsiteX3" fmla="*/ 1474043 w 2001668"/>
                <a:gd name="connsiteY3" fmla="*/ 1121517 h 1122002"/>
                <a:gd name="connsiteX4" fmla="*/ 2000419 w 2001668"/>
                <a:gd name="connsiteY4" fmla="*/ 599343 h 1122002"/>
                <a:gd name="connsiteX5" fmla="*/ 1451885 w 2001668"/>
                <a:gd name="connsiteY5" fmla="*/ 0 h 1122002"/>
                <a:gd name="connsiteX6" fmla="*/ 931975 w 2001668"/>
                <a:gd name="connsiteY6" fmla="*/ 378642 h 1122002"/>
                <a:gd name="connsiteX7" fmla="*/ 787995 w 2001668"/>
                <a:gd name="connsiteY7" fmla="*/ 480366 h 1122002"/>
                <a:gd name="connsiteX8" fmla="*/ 0 w 2001668"/>
                <a:gd name="connsiteY8" fmla="*/ 480366 h 11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668" h="1122002">
                  <a:moveTo>
                    <a:pt x="0" y="641531"/>
                  </a:moveTo>
                  <a:lnTo>
                    <a:pt x="787995" y="641531"/>
                  </a:lnTo>
                  <a:cubicBezTo>
                    <a:pt x="865786" y="641531"/>
                    <a:pt x="906679" y="669213"/>
                    <a:pt x="931975" y="743349"/>
                  </a:cubicBezTo>
                  <a:cubicBezTo>
                    <a:pt x="1008055" y="970307"/>
                    <a:pt x="1223360" y="1132041"/>
                    <a:pt x="1474043" y="1121517"/>
                  </a:cubicBezTo>
                  <a:cubicBezTo>
                    <a:pt x="1757154" y="1110236"/>
                    <a:pt x="1982064" y="881192"/>
                    <a:pt x="2000419" y="599343"/>
                  </a:cubicBezTo>
                  <a:cubicBezTo>
                    <a:pt x="2021721" y="272179"/>
                    <a:pt x="1767900" y="0"/>
                    <a:pt x="1451885" y="0"/>
                  </a:cubicBezTo>
                  <a:cubicBezTo>
                    <a:pt x="1210807" y="0"/>
                    <a:pt x="1006153" y="158416"/>
                    <a:pt x="931975" y="378642"/>
                  </a:cubicBezTo>
                  <a:cubicBezTo>
                    <a:pt x="906679" y="452778"/>
                    <a:pt x="865406" y="480366"/>
                    <a:pt x="787995" y="480366"/>
                  </a:cubicBezTo>
                  <a:lnTo>
                    <a:pt x="0" y="480366"/>
                  </a:lnTo>
                  <a:close/>
                </a:path>
              </a:pathLst>
            </a:custGeom>
            <a:solidFill>
              <a:schemeClr val="accent2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8AEEEED-E8A6-F648-8501-BCF9DC7DE8A1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5342766" y="1134900"/>
            <a:ext cx="3132000" cy="286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1FE85F9-AE30-7443-9578-8E04492F98EA}"/>
              </a:ext>
            </a:extLst>
          </p:cNvPr>
          <p:cNvSpPr>
            <a:spLocks noGrp="1"/>
          </p:cNvSpPr>
          <p:nvPr userDrawn="1">
            <p:ph type="body" idx="10" hasCustomPrompt="1"/>
          </p:nvPr>
        </p:nvSpPr>
        <p:spPr>
          <a:xfrm>
            <a:off x="7910650" y="3686438"/>
            <a:ext cx="3132000" cy="2862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86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00000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x AN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40" y="6315671"/>
            <a:ext cx="1030291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chemeClr val="accent1"/>
                </a:solidFill>
                <a:effectLst/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9" name="Graphic 7">
            <a:extLst>
              <a:ext uri="{FF2B5EF4-FFF2-40B4-BE49-F238E27FC236}">
                <a16:creationId xmlns:a16="http://schemas.microsoft.com/office/drawing/2014/main" id="{37CB3858-7086-A64C-8538-482A4BE8B770}"/>
              </a:ext>
            </a:extLst>
          </p:cNvPr>
          <p:cNvGrpSpPr>
            <a:grpSpLocks/>
          </p:cNvGrpSpPr>
          <p:nvPr userDrawn="1"/>
        </p:nvGrpSpPr>
        <p:grpSpPr>
          <a:xfrm rot="10800000" flipV="1">
            <a:off x="3229820" y="556403"/>
            <a:ext cx="5732359" cy="5745194"/>
            <a:chOff x="5094927" y="2419350"/>
            <a:chExt cx="2001668" cy="2022617"/>
          </a:xfrm>
          <a:solidFill>
            <a:srgbClr val="222221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A029894-C3E0-1347-9C57-C5103584B5A7}"/>
                </a:ext>
              </a:extLst>
            </p:cNvPr>
            <p:cNvSpPr/>
            <p:nvPr/>
          </p:nvSpPr>
          <p:spPr>
            <a:xfrm>
              <a:off x="5094975" y="3320005"/>
              <a:ext cx="2001573" cy="1121962"/>
            </a:xfrm>
            <a:custGeom>
              <a:avLst/>
              <a:gdLst>
                <a:gd name="connsiteX0" fmla="*/ 2001574 w 2001573"/>
                <a:gd name="connsiteY0" fmla="*/ 480337 h 1121962"/>
                <a:gd name="connsiteX1" fmla="*/ 1213579 w 2001573"/>
                <a:gd name="connsiteY1" fmla="*/ 480337 h 1121962"/>
                <a:gd name="connsiteX2" fmla="*/ 1069693 w 2001573"/>
                <a:gd name="connsiteY2" fmla="*/ 378613 h 1121962"/>
                <a:gd name="connsiteX3" fmla="*/ 527626 w 2001573"/>
                <a:gd name="connsiteY3" fmla="*/ 445 h 1121962"/>
                <a:gd name="connsiteX4" fmla="*/ 1250 w 2001573"/>
                <a:gd name="connsiteY4" fmla="*/ 522619 h 1121962"/>
                <a:gd name="connsiteX5" fmla="*/ 549784 w 2001573"/>
                <a:gd name="connsiteY5" fmla="*/ 1121962 h 1121962"/>
                <a:gd name="connsiteX6" fmla="*/ 1069693 w 2001573"/>
                <a:gd name="connsiteY6" fmla="*/ 743320 h 1121962"/>
                <a:gd name="connsiteX7" fmla="*/ 1213579 w 2001573"/>
                <a:gd name="connsiteY7" fmla="*/ 641501 h 1121962"/>
                <a:gd name="connsiteX8" fmla="*/ 2001574 w 2001573"/>
                <a:gd name="connsiteY8" fmla="*/ 641501 h 112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573" h="1121962">
                  <a:moveTo>
                    <a:pt x="2001574" y="480337"/>
                  </a:moveTo>
                  <a:lnTo>
                    <a:pt x="1213579" y="480337"/>
                  </a:lnTo>
                  <a:cubicBezTo>
                    <a:pt x="1135883" y="480337"/>
                    <a:pt x="1094990" y="452749"/>
                    <a:pt x="1069693" y="378613"/>
                  </a:cubicBezTo>
                  <a:cubicBezTo>
                    <a:pt x="993614" y="151655"/>
                    <a:pt x="778308" y="-9604"/>
                    <a:pt x="527626" y="445"/>
                  </a:cubicBezTo>
                  <a:cubicBezTo>
                    <a:pt x="244610" y="11726"/>
                    <a:pt x="19604" y="240675"/>
                    <a:pt x="1250" y="522619"/>
                  </a:cubicBezTo>
                  <a:cubicBezTo>
                    <a:pt x="-20052" y="849783"/>
                    <a:pt x="233673" y="1121962"/>
                    <a:pt x="549784" y="1121962"/>
                  </a:cubicBezTo>
                  <a:cubicBezTo>
                    <a:pt x="790862" y="1121962"/>
                    <a:pt x="995516" y="963547"/>
                    <a:pt x="1069693" y="743320"/>
                  </a:cubicBezTo>
                  <a:cubicBezTo>
                    <a:pt x="1094990" y="669184"/>
                    <a:pt x="1136263" y="641501"/>
                    <a:pt x="1213579" y="641501"/>
                  </a:cubicBezTo>
                  <a:lnTo>
                    <a:pt x="2001574" y="641501"/>
                  </a:lnTo>
                  <a:close/>
                </a:path>
              </a:pathLst>
            </a:custGeom>
            <a:solidFill>
              <a:schemeClr val="accent1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668252D-794B-224D-9EAC-79187A72D8C7}"/>
                </a:ext>
              </a:extLst>
            </p:cNvPr>
            <p:cNvSpPr/>
            <p:nvPr/>
          </p:nvSpPr>
          <p:spPr>
            <a:xfrm>
              <a:off x="5094927" y="2419350"/>
              <a:ext cx="2001668" cy="1122002"/>
            </a:xfrm>
            <a:custGeom>
              <a:avLst/>
              <a:gdLst>
                <a:gd name="connsiteX0" fmla="*/ 0 w 2001668"/>
                <a:gd name="connsiteY0" fmla="*/ 641531 h 1122002"/>
                <a:gd name="connsiteX1" fmla="*/ 787995 w 2001668"/>
                <a:gd name="connsiteY1" fmla="*/ 641531 h 1122002"/>
                <a:gd name="connsiteX2" fmla="*/ 931975 w 2001668"/>
                <a:gd name="connsiteY2" fmla="*/ 743349 h 1122002"/>
                <a:gd name="connsiteX3" fmla="*/ 1474043 w 2001668"/>
                <a:gd name="connsiteY3" fmla="*/ 1121517 h 1122002"/>
                <a:gd name="connsiteX4" fmla="*/ 2000419 w 2001668"/>
                <a:gd name="connsiteY4" fmla="*/ 599343 h 1122002"/>
                <a:gd name="connsiteX5" fmla="*/ 1451885 w 2001668"/>
                <a:gd name="connsiteY5" fmla="*/ 0 h 1122002"/>
                <a:gd name="connsiteX6" fmla="*/ 931975 w 2001668"/>
                <a:gd name="connsiteY6" fmla="*/ 378642 h 1122002"/>
                <a:gd name="connsiteX7" fmla="*/ 787995 w 2001668"/>
                <a:gd name="connsiteY7" fmla="*/ 480366 h 1122002"/>
                <a:gd name="connsiteX8" fmla="*/ 0 w 2001668"/>
                <a:gd name="connsiteY8" fmla="*/ 480366 h 11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668" h="1122002">
                  <a:moveTo>
                    <a:pt x="0" y="641531"/>
                  </a:moveTo>
                  <a:lnTo>
                    <a:pt x="787995" y="641531"/>
                  </a:lnTo>
                  <a:cubicBezTo>
                    <a:pt x="865786" y="641531"/>
                    <a:pt x="906679" y="669213"/>
                    <a:pt x="931975" y="743349"/>
                  </a:cubicBezTo>
                  <a:cubicBezTo>
                    <a:pt x="1008055" y="970307"/>
                    <a:pt x="1223360" y="1132041"/>
                    <a:pt x="1474043" y="1121517"/>
                  </a:cubicBezTo>
                  <a:cubicBezTo>
                    <a:pt x="1757154" y="1110236"/>
                    <a:pt x="1982064" y="881192"/>
                    <a:pt x="2000419" y="599343"/>
                  </a:cubicBezTo>
                  <a:cubicBezTo>
                    <a:pt x="2021721" y="272179"/>
                    <a:pt x="1767900" y="0"/>
                    <a:pt x="1451885" y="0"/>
                  </a:cubicBezTo>
                  <a:cubicBezTo>
                    <a:pt x="1210807" y="0"/>
                    <a:pt x="1006153" y="158416"/>
                    <a:pt x="931975" y="378642"/>
                  </a:cubicBezTo>
                  <a:cubicBezTo>
                    <a:pt x="906679" y="452778"/>
                    <a:pt x="865406" y="480366"/>
                    <a:pt x="787995" y="480366"/>
                  </a:cubicBezTo>
                  <a:lnTo>
                    <a:pt x="0" y="480366"/>
                  </a:lnTo>
                  <a:close/>
                </a:path>
              </a:pathLst>
            </a:custGeom>
            <a:solidFill>
              <a:schemeClr val="accent2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3229683" y="836712"/>
            <a:ext cx="3137607" cy="2592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FC9D2F1-60A7-8049-81EB-CDC79DC9EC73}"/>
              </a:ext>
            </a:extLst>
          </p:cNvPr>
          <p:cNvSpPr>
            <a:spLocks noGrp="1" noChangeAspect="1"/>
          </p:cNvSpPr>
          <p:nvPr>
            <p:ph type="body" idx="10" hasCustomPrompt="1"/>
          </p:nvPr>
        </p:nvSpPr>
        <p:spPr>
          <a:xfrm>
            <a:off x="5935242" y="3429000"/>
            <a:ext cx="3019734" cy="2592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8" name="Graphic 127">
            <a:extLst>
              <a:ext uri="{FF2B5EF4-FFF2-40B4-BE49-F238E27FC236}">
                <a16:creationId xmlns:a16="http://schemas.microsoft.com/office/drawing/2014/main" id="{62C4E08F-18D0-AF42-8952-FB071E95825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3619" y="116632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9D716EC7-0C3F-834C-93B4-E9C18A84984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0C4799CC-98AF-E34F-B8A3-8E51F06BBE50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D2AB703E-1BF6-A648-BA62-96C32CA32789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A1D62A2B-B5FF-0E40-93C3-FF1165470B4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083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74675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10238" y="2296637"/>
            <a:ext cx="5160962" cy="2857976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 spc="-100" baseline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13">
            <a:extLst>
              <a:ext uri="{FF2B5EF4-FFF2-40B4-BE49-F238E27FC236}">
                <a16:creationId xmlns:a16="http://schemas.microsoft.com/office/drawing/2014/main" id="{606F42D3-12EB-274F-A62A-841061BDD1BD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1144455" y="1721232"/>
            <a:ext cx="4024312" cy="4024312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000" b="1" spc="-3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652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A4A3A4"/>
          </p15:clr>
        </p15:guide>
        <p15:guide id="11" pos="6237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56402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608AF4-7CD4-6E49-BE49-EED6E02F68C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59496" y="1422400"/>
            <a:ext cx="4011276" cy="401320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02E710D-1752-1B41-A166-F1E69DF4C4BD}"/>
              </a:ext>
            </a:extLst>
          </p:cNvPr>
          <p:cNvSpPr>
            <a:spLocks noGrp="1" noChangeAspect="1"/>
          </p:cNvSpPr>
          <p:nvPr>
            <p:ph sz="quarter" idx="11" hasCustomPrompt="1"/>
          </p:nvPr>
        </p:nvSpPr>
        <p:spPr>
          <a:xfrm>
            <a:off x="6715095" y="1422400"/>
            <a:ext cx="4011276" cy="4013200"/>
          </a:xfrm>
          <a:prstGeom prst="ellipse">
            <a:avLst/>
          </a:prstGeom>
          <a:solidFill>
            <a:schemeClr val="accent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5E3ABD-639E-BF4F-88AB-007E783FE0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59496" y="5798221"/>
            <a:ext cx="4011276" cy="784364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latin typeface="National 2" panose="02000003000000000000" pitchFamily="50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6">
            <a:extLst>
              <a:ext uri="{FF2B5EF4-FFF2-40B4-BE49-F238E27FC236}">
                <a16:creationId xmlns:a16="http://schemas.microsoft.com/office/drawing/2014/main" id="{7523F457-AD5D-544B-9336-8A221943F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096" y="5798220"/>
            <a:ext cx="4011276" cy="77720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latin typeface="National 2" panose="02000003000000000000" pitchFamily="50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31349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56403"/>
            <a:ext cx="9561513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50528" y="2043784"/>
            <a:ext cx="2962800" cy="296280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216E055-03DA-594C-8345-08CDC37BE94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50528" y="5159604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252A10A0-7E1D-284E-AF56-E86ED3570DF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63916" y="2043784"/>
            <a:ext cx="2962800" cy="2962800"/>
          </a:xfrm>
          <a:prstGeom prst="ellipse">
            <a:avLst/>
          </a:prstGeom>
          <a:solidFill>
            <a:srgbClr val="E1651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" name="Text Placeholder 2">
            <a:extLst>
              <a:ext uri="{FF2B5EF4-FFF2-40B4-BE49-F238E27FC236}">
                <a16:creationId xmlns:a16="http://schemas.microsoft.com/office/drawing/2014/main" id="{501431B2-F623-FE45-BBD5-23B263CE2EE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63917" y="5159604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108210B5-F2C1-BD4E-A209-16671CD2EAE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872391" y="2013850"/>
            <a:ext cx="2962800" cy="2962800"/>
          </a:xfrm>
          <a:prstGeom prst="ellipse">
            <a:avLst/>
          </a:prstGeom>
          <a:solidFill>
            <a:schemeClr val="accent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4" name="Text Placeholder 2">
            <a:extLst>
              <a:ext uri="{FF2B5EF4-FFF2-40B4-BE49-F238E27FC236}">
                <a16:creationId xmlns:a16="http://schemas.microsoft.com/office/drawing/2014/main" id="{A0E3A6D4-270C-BB4E-8E58-AD36315568E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872391" y="5129670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29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6237">
          <p15:clr>
            <a:srgbClr val="A4A3A4"/>
          </p15:clr>
        </p15:guide>
        <p15:guide id="13" pos="4793">
          <p15:clr>
            <a:srgbClr val="A4A3A4"/>
          </p15:clr>
        </p15:guide>
        <p15:guide id="16" orient="horz" pos="3596" userDrawn="1">
          <p15:clr>
            <a:srgbClr val="00000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56403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1241152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216E055-03DA-594C-8345-08CDC37BE94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241929" y="4572001"/>
            <a:ext cx="2296800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8" name="Text Placeholder 2">
            <a:extLst>
              <a:ext uri="{FF2B5EF4-FFF2-40B4-BE49-F238E27FC236}">
                <a16:creationId xmlns:a16="http://schemas.microsoft.com/office/drawing/2014/main" id="{5EEB37E5-4D9A-624F-8B5C-15C532BA7F0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19736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0F1F6086-6643-474F-8F38-634366A3BAA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20402" y="4572001"/>
            <a:ext cx="2296800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0" name="Text Placeholder 2">
            <a:extLst>
              <a:ext uri="{FF2B5EF4-FFF2-40B4-BE49-F238E27FC236}">
                <a16:creationId xmlns:a16="http://schemas.microsoft.com/office/drawing/2014/main" id="{C83A7614-5A67-CA47-8B2A-BD6292D52C0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98320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1FCAC29D-3BC4-F543-909C-86C61DBFEC2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875" y="4572001"/>
            <a:ext cx="2296800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id="{1AA959D8-F1D4-A346-A2D9-2EF0207D264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76904" y="1716088"/>
            <a:ext cx="2297466" cy="2296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BF3859B4-9180-944C-9698-89466F643E5C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677348" y="4572001"/>
            <a:ext cx="2297466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0234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4793">
          <p15:clr>
            <a:srgbClr val="A4A3A4"/>
          </p15:clr>
        </p15:guide>
        <p15:guide id="20" userDrawn="1">
          <p15:clr>
            <a:srgbClr val="00000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56403"/>
            <a:ext cx="9564006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69063" y="1725370"/>
            <a:ext cx="4402137" cy="3984868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 spc="-100" baseline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EA5DF3-F6A7-F04E-812D-24F3C5F83D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8663" y="1172474"/>
            <a:ext cx="5148000" cy="5144679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E8E7E5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icon to add picture</a:t>
            </a:r>
          </a:p>
        </p:txBody>
      </p:sp>
      <p:grpSp>
        <p:nvGrpSpPr>
          <p:cNvPr id="16" name="Graphic 127">
            <a:extLst>
              <a:ext uri="{FF2B5EF4-FFF2-40B4-BE49-F238E27FC236}">
                <a16:creationId xmlns:a16="http://schemas.microsoft.com/office/drawing/2014/main" id="{1A198D0C-5FD5-2441-8DE4-57A37D67E1F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0932" y="147901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F590D90D-F376-5644-B15A-9658F265EBA1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4EDA7BCA-5EE0-C847-8BF6-9B67C60E3D3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3ED126A4-6601-954C-A099-F7194E8399D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20" name="Freeform 32">
              <a:extLst>
                <a:ext uri="{FF2B5EF4-FFF2-40B4-BE49-F238E27FC236}">
                  <a16:creationId xmlns:a16="http://schemas.microsoft.com/office/drawing/2014/main" id="{98F31A12-4ACA-7C4B-BD79-C32BC326FAD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0261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 - Kotahitan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3C370F-FCD7-3642-A8B1-D6E40BF52CCF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4E5DF5D-CE2C-D046-8EEF-63B797CDAF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6" cy="6857999"/>
          </a:xfrm>
          <a:custGeom>
            <a:avLst/>
            <a:gdLst>
              <a:gd name="connsiteX0" fmla="*/ 11480214 w 12191996"/>
              <a:gd name="connsiteY0" fmla="*/ 6632401 h 6857999"/>
              <a:gd name="connsiteX1" fmla="*/ 11342397 w 12191996"/>
              <a:gd name="connsiteY1" fmla="*/ 6681458 h 6857999"/>
              <a:gd name="connsiteX2" fmla="*/ 11259418 w 12191996"/>
              <a:gd name="connsiteY2" fmla="*/ 6663476 h 6857999"/>
              <a:gd name="connsiteX3" fmla="*/ 11259418 w 12191996"/>
              <a:gd name="connsiteY3" fmla="*/ 6700715 h 6857999"/>
              <a:gd name="connsiteX4" fmla="*/ 11342312 w 12191996"/>
              <a:gd name="connsiteY4" fmla="*/ 6714531 h 6857999"/>
              <a:gd name="connsiteX5" fmla="*/ 11480214 w 12191996"/>
              <a:gd name="connsiteY5" fmla="*/ 6672318 h 6857999"/>
              <a:gd name="connsiteX6" fmla="*/ 11618115 w 12191996"/>
              <a:gd name="connsiteY6" fmla="*/ 6714531 h 6857999"/>
              <a:gd name="connsiteX7" fmla="*/ 11618072 w 12191996"/>
              <a:gd name="connsiteY7" fmla="*/ 6714573 h 6857999"/>
              <a:gd name="connsiteX8" fmla="*/ 11755974 w 12191996"/>
              <a:gd name="connsiteY8" fmla="*/ 6672361 h 6857999"/>
              <a:gd name="connsiteX9" fmla="*/ 11893876 w 12191996"/>
              <a:gd name="connsiteY9" fmla="*/ 6714573 h 6857999"/>
              <a:gd name="connsiteX10" fmla="*/ 11976727 w 12191996"/>
              <a:gd name="connsiteY10" fmla="*/ 6700715 h 6857999"/>
              <a:gd name="connsiteX11" fmla="*/ 11976727 w 12191996"/>
              <a:gd name="connsiteY11" fmla="*/ 6663476 h 6857999"/>
              <a:gd name="connsiteX12" fmla="*/ 11893748 w 12191996"/>
              <a:gd name="connsiteY12" fmla="*/ 6681458 h 6857999"/>
              <a:gd name="connsiteX13" fmla="*/ 11755932 w 12191996"/>
              <a:gd name="connsiteY13" fmla="*/ 6632401 h 6857999"/>
              <a:gd name="connsiteX14" fmla="*/ 11618072 w 12191996"/>
              <a:gd name="connsiteY14" fmla="*/ 6678482 h 6857999"/>
              <a:gd name="connsiteX15" fmla="*/ 11480214 w 12191996"/>
              <a:gd name="connsiteY15" fmla="*/ 6632401 h 6857999"/>
              <a:gd name="connsiteX16" fmla="*/ 11480256 w 12191996"/>
              <a:gd name="connsiteY16" fmla="*/ 6567997 h 6857999"/>
              <a:gd name="connsiteX17" fmla="*/ 11342440 w 12191996"/>
              <a:gd name="connsiteY17" fmla="*/ 6619009 h 6857999"/>
              <a:gd name="connsiteX18" fmla="*/ 11259461 w 12191996"/>
              <a:gd name="connsiteY18" fmla="*/ 6601495 h 6857999"/>
              <a:gd name="connsiteX19" fmla="*/ 11259461 w 12191996"/>
              <a:gd name="connsiteY19" fmla="*/ 6639754 h 6857999"/>
              <a:gd name="connsiteX20" fmla="*/ 11342312 w 12191996"/>
              <a:gd name="connsiteY20" fmla="*/ 6656375 h 6857999"/>
              <a:gd name="connsiteX21" fmla="*/ 11480214 w 12191996"/>
              <a:gd name="connsiteY21" fmla="*/ 6607361 h 6857999"/>
              <a:gd name="connsiteX22" fmla="*/ 11618115 w 12191996"/>
              <a:gd name="connsiteY22" fmla="*/ 6655652 h 6857999"/>
              <a:gd name="connsiteX23" fmla="*/ 11756017 w 12191996"/>
              <a:gd name="connsiteY23" fmla="*/ 6607361 h 6857999"/>
              <a:gd name="connsiteX24" fmla="*/ 11893918 w 12191996"/>
              <a:gd name="connsiteY24" fmla="*/ 6656375 h 6857999"/>
              <a:gd name="connsiteX25" fmla="*/ 11976769 w 12191996"/>
              <a:gd name="connsiteY25" fmla="*/ 6639754 h 6857999"/>
              <a:gd name="connsiteX26" fmla="*/ 11976769 w 12191996"/>
              <a:gd name="connsiteY26" fmla="*/ 6601495 h 6857999"/>
              <a:gd name="connsiteX27" fmla="*/ 11893790 w 12191996"/>
              <a:gd name="connsiteY27" fmla="*/ 6619009 h 6857999"/>
              <a:gd name="connsiteX28" fmla="*/ 11755974 w 12191996"/>
              <a:gd name="connsiteY28" fmla="*/ 6567997 h 6857999"/>
              <a:gd name="connsiteX29" fmla="*/ 11618115 w 12191996"/>
              <a:gd name="connsiteY29" fmla="*/ 6619476 h 6857999"/>
              <a:gd name="connsiteX30" fmla="*/ 11480256 w 12191996"/>
              <a:gd name="connsiteY30" fmla="*/ 6567997 h 6857999"/>
              <a:gd name="connsiteX31" fmla="*/ 11480213 w 12191996"/>
              <a:gd name="connsiteY31" fmla="*/ 6488377 h 6857999"/>
              <a:gd name="connsiteX32" fmla="*/ 11342312 w 12191996"/>
              <a:gd name="connsiteY32" fmla="*/ 6558391 h 6857999"/>
              <a:gd name="connsiteX33" fmla="*/ 11259418 w 12191996"/>
              <a:gd name="connsiteY33" fmla="*/ 6537603 h 6857999"/>
              <a:gd name="connsiteX34" fmla="*/ 11259418 w 12191996"/>
              <a:gd name="connsiteY34" fmla="*/ 6577733 h 6857999"/>
              <a:gd name="connsiteX35" fmla="*/ 11342269 w 12191996"/>
              <a:gd name="connsiteY35" fmla="*/ 6594439 h 6857999"/>
              <a:gd name="connsiteX36" fmla="*/ 11480213 w 12191996"/>
              <a:gd name="connsiteY36" fmla="*/ 6542875 h 6857999"/>
              <a:gd name="connsiteX37" fmla="*/ 11618114 w 12191996"/>
              <a:gd name="connsiteY37" fmla="*/ 6596607 h 6857999"/>
              <a:gd name="connsiteX38" fmla="*/ 11618072 w 12191996"/>
              <a:gd name="connsiteY38" fmla="*/ 6596650 h 6857999"/>
              <a:gd name="connsiteX39" fmla="*/ 11755973 w 12191996"/>
              <a:gd name="connsiteY39" fmla="*/ 6542917 h 6857999"/>
              <a:gd name="connsiteX40" fmla="*/ 11893875 w 12191996"/>
              <a:gd name="connsiteY40" fmla="*/ 6594439 h 6857999"/>
              <a:gd name="connsiteX41" fmla="*/ 11976726 w 12191996"/>
              <a:gd name="connsiteY41" fmla="*/ 6577733 h 6857999"/>
              <a:gd name="connsiteX42" fmla="*/ 11976726 w 12191996"/>
              <a:gd name="connsiteY42" fmla="*/ 6537603 h 6857999"/>
              <a:gd name="connsiteX43" fmla="*/ 11893832 w 12191996"/>
              <a:gd name="connsiteY43" fmla="*/ 6558391 h 6857999"/>
              <a:gd name="connsiteX44" fmla="*/ 11755931 w 12191996"/>
              <a:gd name="connsiteY44" fmla="*/ 6488377 h 6857999"/>
              <a:gd name="connsiteX45" fmla="*/ 11618072 w 12191996"/>
              <a:gd name="connsiteY45" fmla="*/ 6558391 h 6857999"/>
              <a:gd name="connsiteX46" fmla="*/ 11480213 w 12191996"/>
              <a:gd name="connsiteY46" fmla="*/ 6488377 h 6857999"/>
              <a:gd name="connsiteX47" fmla="*/ 11973624 w 12191996"/>
              <a:gd name="connsiteY47" fmla="*/ 6258616 h 6857999"/>
              <a:gd name="connsiteX48" fmla="*/ 11639157 w 12191996"/>
              <a:gd name="connsiteY48" fmla="*/ 6376326 h 6857999"/>
              <a:gd name="connsiteX49" fmla="*/ 11775953 w 12191996"/>
              <a:gd name="connsiteY49" fmla="*/ 6389674 h 6857999"/>
              <a:gd name="connsiteX50" fmla="*/ 11945525 w 12191996"/>
              <a:gd name="connsiteY50" fmla="*/ 6329820 h 6857999"/>
              <a:gd name="connsiteX51" fmla="*/ 11976259 w 12191996"/>
              <a:gd name="connsiteY51" fmla="*/ 6268308 h 6857999"/>
              <a:gd name="connsiteX52" fmla="*/ 11973624 w 12191996"/>
              <a:gd name="connsiteY52" fmla="*/ 6258616 h 6857999"/>
              <a:gd name="connsiteX53" fmla="*/ 11262691 w 12191996"/>
              <a:gd name="connsiteY53" fmla="*/ 6258490 h 6857999"/>
              <a:gd name="connsiteX54" fmla="*/ 11262648 w 12191996"/>
              <a:gd name="connsiteY54" fmla="*/ 6258618 h 6857999"/>
              <a:gd name="connsiteX55" fmla="*/ 11262655 w 12191996"/>
              <a:gd name="connsiteY55" fmla="*/ 6258619 h 6857999"/>
              <a:gd name="connsiteX56" fmla="*/ 11260013 w 12191996"/>
              <a:gd name="connsiteY56" fmla="*/ 6268182 h 6857999"/>
              <a:gd name="connsiteX57" fmla="*/ 11290790 w 12191996"/>
              <a:gd name="connsiteY57" fmla="*/ 6329694 h 6857999"/>
              <a:gd name="connsiteX58" fmla="*/ 11460276 w 12191996"/>
              <a:gd name="connsiteY58" fmla="*/ 6389676 h 6857999"/>
              <a:gd name="connsiteX59" fmla="*/ 11597115 w 12191996"/>
              <a:gd name="connsiteY59" fmla="*/ 6376328 h 6857999"/>
              <a:gd name="connsiteX60" fmla="*/ 11368692 w 12191996"/>
              <a:gd name="connsiteY60" fmla="*/ 6283454 h 6857999"/>
              <a:gd name="connsiteX61" fmla="*/ 11262655 w 12191996"/>
              <a:gd name="connsiteY61" fmla="*/ 6258619 h 6857999"/>
              <a:gd name="connsiteX62" fmla="*/ 11349325 w 12191996"/>
              <a:gd name="connsiteY62" fmla="*/ 6212452 h 6857999"/>
              <a:gd name="connsiteX63" fmla="*/ 11267877 w 12191996"/>
              <a:gd name="connsiteY63" fmla="*/ 6248755 h 6857999"/>
              <a:gd name="connsiteX64" fmla="*/ 11596307 w 12191996"/>
              <a:gd name="connsiteY64" fmla="*/ 6364127 h 6857999"/>
              <a:gd name="connsiteX65" fmla="*/ 11496962 w 12191996"/>
              <a:gd name="connsiteY65" fmla="*/ 6252454 h 6857999"/>
              <a:gd name="connsiteX66" fmla="*/ 11349325 w 12191996"/>
              <a:gd name="connsiteY66" fmla="*/ 6212452 h 6857999"/>
              <a:gd name="connsiteX67" fmla="*/ 11886904 w 12191996"/>
              <a:gd name="connsiteY67" fmla="*/ 6212451 h 6857999"/>
              <a:gd name="connsiteX68" fmla="*/ 11739267 w 12191996"/>
              <a:gd name="connsiteY68" fmla="*/ 6252453 h 6857999"/>
              <a:gd name="connsiteX69" fmla="*/ 11639922 w 12191996"/>
              <a:gd name="connsiteY69" fmla="*/ 6364126 h 6857999"/>
              <a:gd name="connsiteX70" fmla="*/ 11968352 w 12191996"/>
              <a:gd name="connsiteY70" fmla="*/ 6248754 h 6857999"/>
              <a:gd name="connsiteX71" fmla="*/ 11886904 w 12191996"/>
              <a:gd name="connsiteY71" fmla="*/ 6212451 h 6857999"/>
              <a:gd name="connsiteX72" fmla="*/ 11619168 w 12191996"/>
              <a:gd name="connsiteY72" fmla="*/ 5853750 h 6857999"/>
              <a:gd name="connsiteX73" fmla="*/ 11598901 w 12191996"/>
              <a:gd name="connsiteY73" fmla="*/ 5857408 h 6857999"/>
              <a:gd name="connsiteX74" fmla="*/ 11569824 w 12191996"/>
              <a:gd name="connsiteY74" fmla="*/ 5924742 h 6857999"/>
              <a:gd name="connsiteX75" fmla="*/ 11598901 w 12191996"/>
              <a:gd name="connsiteY75" fmla="*/ 5953818 h 6857999"/>
              <a:gd name="connsiteX76" fmla="*/ 11610549 w 12191996"/>
              <a:gd name="connsiteY76" fmla="*/ 5971247 h 6857999"/>
              <a:gd name="connsiteX77" fmla="*/ 11610549 w 12191996"/>
              <a:gd name="connsiteY77" fmla="*/ 6176909 h 6857999"/>
              <a:gd name="connsiteX78" fmla="*/ 11607658 w 12191996"/>
              <a:gd name="connsiteY78" fmla="*/ 6182690 h 6857999"/>
              <a:gd name="connsiteX79" fmla="*/ 11602727 w 12191996"/>
              <a:gd name="connsiteY79" fmla="*/ 6178439 h 6857999"/>
              <a:gd name="connsiteX80" fmla="*/ 11523319 w 12191996"/>
              <a:gd name="connsiteY80" fmla="*/ 5991397 h 6857999"/>
              <a:gd name="connsiteX81" fmla="*/ 11522384 w 12191996"/>
              <a:gd name="connsiteY81" fmla="*/ 5989186 h 6857999"/>
              <a:gd name="connsiteX82" fmla="*/ 11526294 w 12191996"/>
              <a:gd name="connsiteY82" fmla="*/ 5968569 h 6857999"/>
              <a:gd name="connsiteX83" fmla="*/ 11526745 w 12191996"/>
              <a:gd name="connsiteY83" fmla="*/ 5895167 h 6857999"/>
              <a:gd name="connsiteX84" fmla="*/ 11453344 w 12191996"/>
              <a:gd name="connsiteY84" fmla="*/ 5894714 h 6857999"/>
              <a:gd name="connsiteX85" fmla="*/ 11452892 w 12191996"/>
              <a:gd name="connsiteY85" fmla="*/ 5968117 h 6857999"/>
              <a:gd name="connsiteX86" fmla="*/ 11491011 w 12191996"/>
              <a:gd name="connsiteY86" fmla="*/ 5983532 h 6857999"/>
              <a:gd name="connsiteX87" fmla="*/ 11508568 w 12191996"/>
              <a:gd name="connsiteY87" fmla="*/ 5995010 h 6857999"/>
              <a:gd name="connsiteX88" fmla="*/ 11509503 w 12191996"/>
              <a:gd name="connsiteY88" fmla="*/ 5997220 h 6857999"/>
              <a:gd name="connsiteX89" fmla="*/ 11588826 w 12191996"/>
              <a:gd name="connsiteY89" fmla="*/ 6184050 h 6857999"/>
              <a:gd name="connsiteX90" fmla="*/ 11588826 w 12191996"/>
              <a:gd name="connsiteY90" fmla="*/ 6184305 h 6857999"/>
              <a:gd name="connsiteX91" fmla="*/ 11588444 w 12191996"/>
              <a:gd name="connsiteY91" fmla="*/ 6190767 h 6857999"/>
              <a:gd name="connsiteX92" fmla="*/ 11582280 w 12191996"/>
              <a:gd name="connsiteY92" fmla="*/ 6188854 h 6857999"/>
              <a:gd name="connsiteX93" fmla="*/ 11436344 w 12191996"/>
              <a:gd name="connsiteY93" fmla="*/ 6047637 h 6857999"/>
              <a:gd name="connsiteX94" fmla="*/ 11434643 w 12191996"/>
              <a:gd name="connsiteY94" fmla="*/ 6045979 h 6857999"/>
              <a:gd name="connsiteX95" fmla="*/ 11430393 w 12191996"/>
              <a:gd name="connsiteY95" fmla="*/ 6025489 h 6857999"/>
              <a:gd name="connsiteX96" fmla="*/ 11402063 w 12191996"/>
              <a:gd name="connsiteY96" fmla="*/ 5957838 h 6857999"/>
              <a:gd name="connsiteX97" fmla="*/ 11334412 w 12191996"/>
              <a:gd name="connsiteY97" fmla="*/ 5986166 h 6857999"/>
              <a:gd name="connsiteX98" fmla="*/ 11362741 w 12191996"/>
              <a:gd name="connsiteY98" fmla="*/ 6053818 h 6857999"/>
              <a:gd name="connsiteX99" fmla="*/ 11403782 w 12191996"/>
              <a:gd name="connsiteY99" fmla="*/ 6053078 h 6857999"/>
              <a:gd name="connsiteX100" fmla="*/ 11424399 w 12191996"/>
              <a:gd name="connsiteY100" fmla="*/ 6056819 h 6857999"/>
              <a:gd name="connsiteX101" fmla="*/ 11426141 w 12191996"/>
              <a:gd name="connsiteY101" fmla="*/ 6058477 h 6857999"/>
              <a:gd name="connsiteX102" fmla="*/ 11572120 w 12191996"/>
              <a:gd name="connsiteY102" fmla="*/ 6199481 h 6857999"/>
              <a:gd name="connsiteX103" fmla="*/ 11574288 w 12191996"/>
              <a:gd name="connsiteY103" fmla="*/ 6205560 h 6857999"/>
              <a:gd name="connsiteX104" fmla="*/ 11567869 w 12191996"/>
              <a:gd name="connsiteY104" fmla="*/ 6206198 h 6857999"/>
              <a:gd name="connsiteX105" fmla="*/ 11378191 w 12191996"/>
              <a:gd name="connsiteY105" fmla="*/ 6133421 h 6857999"/>
              <a:gd name="connsiteX106" fmla="*/ 11375938 w 12191996"/>
              <a:gd name="connsiteY106" fmla="*/ 6132571 h 6857999"/>
              <a:gd name="connsiteX107" fmla="*/ 11363823 w 12191996"/>
              <a:gd name="connsiteY107" fmla="*/ 6115567 h 6857999"/>
              <a:gd name="connsiteX108" fmla="*/ 11311308 w 12191996"/>
              <a:gd name="connsiteY108" fmla="*/ 6064365 h 6857999"/>
              <a:gd name="connsiteX109" fmla="*/ 11260107 w 12191996"/>
              <a:gd name="connsiteY109" fmla="*/ 6116879 h 6857999"/>
              <a:gd name="connsiteX110" fmla="*/ 11312621 w 12191996"/>
              <a:gd name="connsiteY110" fmla="*/ 6168080 h 6857999"/>
              <a:gd name="connsiteX111" fmla="*/ 11350304 w 12191996"/>
              <a:gd name="connsiteY111" fmla="*/ 6151148 h 6857999"/>
              <a:gd name="connsiteX112" fmla="*/ 11370751 w 12191996"/>
              <a:gd name="connsiteY112" fmla="*/ 6146514 h 6857999"/>
              <a:gd name="connsiteX113" fmla="*/ 11372792 w 12191996"/>
              <a:gd name="connsiteY113" fmla="*/ 6147322 h 6857999"/>
              <a:gd name="connsiteX114" fmla="*/ 11562385 w 12191996"/>
              <a:gd name="connsiteY114" fmla="*/ 6220098 h 6857999"/>
              <a:gd name="connsiteX115" fmla="*/ 11562768 w 12191996"/>
              <a:gd name="connsiteY115" fmla="*/ 6220098 h 6857999"/>
              <a:gd name="connsiteX116" fmla="*/ 11567019 w 12191996"/>
              <a:gd name="connsiteY116" fmla="*/ 6226135 h 6857999"/>
              <a:gd name="connsiteX117" fmla="*/ 11567019 w 12191996"/>
              <a:gd name="connsiteY117" fmla="*/ 6226645 h 6857999"/>
              <a:gd name="connsiteX118" fmla="*/ 11566551 w 12191996"/>
              <a:gd name="connsiteY118" fmla="*/ 6233447 h 6857999"/>
              <a:gd name="connsiteX119" fmla="*/ 11599241 w 12191996"/>
              <a:gd name="connsiteY119" fmla="*/ 6281653 h 6857999"/>
              <a:gd name="connsiteX120" fmla="*/ 11610889 w 12191996"/>
              <a:gd name="connsiteY120" fmla="*/ 6299124 h 6857999"/>
              <a:gd name="connsiteX121" fmla="*/ 11610889 w 12191996"/>
              <a:gd name="connsiteY121" fmla="*/ 6515498 h 6857999"/>
              <a:gd name="connsiteX122" fmla="*/ 11625767 w 12191996"/>
              <a:gd name="connsiteY122" fmla="*/ 6515498 h 6857999"/>
              <a:gd name="connsiteX123" fmla="*/ 11625767 w 12191996"/>
              <a:gd name="connsiteY123" fmla="*/ 6299124 h 6857999"/>
              <a:gd name="connsiteX124" fmla="*/ 11637457 w 12191996"/>
              <a:gd name="connsiteY124" fmla="*/ 6281653 h 6857999"/>
              <a:gd name="connsiteX125" fmla="*/ 11670147 w 12191996"/>
              <a:gd name="connsiteY125" fmla="*/ 6233447 h 6857999"/>
              <a:gd name="connsiteX126" fmla="*/ 11669680 w 12191996"/>
              <a:gd name="connsiteY126" fmla="*/ 6226475 h 6857999"/>
              <a:gd name="connsiteX127" fmla="*/ 11669680 w 12191996"/>
              <a:gd name="connsiteY127" fmla="*/ 6226092 h 6857999"/>
              <a:gd name="connsiteX128" fmla="*/ 11673931 w 12191996"/>
              <a:gd name="connsiteY128" fmla="*/ 6220098 h 6857999"/>
              <a:gd name="connsiteX129" fmla="*/ 11674186 w 12191996"/>
              <a:gd name="connsiteY129" fmla="*/ 6220098 h 6857999"/>
              <a:gd name="connsiteX130" fmla="*/ 11863906 w 12191996"/>
              <a:gd name="connsiteY130" fmla="*/ 6147279 h 6857999"/>
              <a:gd name="connsiteX131" fmla="*/ 11865947 w 12191996"/>
              <a:gd name="connsiteY131" fmla="*/ 6146472 h 6857999"/>
              <a:gd name="connsiteX132" fmla="*/ 11886394 w 12191996"/>
              <a:gd name="connsiteY132" fmla="*/ 6151105 h 6857999"/>
              <a:gd name="connsiteX133" fmla="*/ 11959677 w 12191996"/>
              <a:gd name="connsiteY133" fmla="*/ 6154081 h 6857999"/>
              <a:gd name="connsiteX134" fmla="*/ 11972944 w 12191996"/>
              <a:gd name="connsiteY134" fmla="*/ 6097373 h 6857999"/>
              <a:gd name="connsiteX135" fmla="*/ 11972689 w 12191996"/>
              <a:gd name="connsiteY135" fmla="*/ 6097416 h 6857999"/>
              <a:gd name="connsiteX136" fmla="*/ 11905693 w 12191996"/>
              <a:gd name="connsiteY136" fmla="*/ 6067567 h 6857999"/>
              <a:gd name="connsiteX137" fmla="*/ 11872408 w 12191996"/>
              <a:gd name="connsiteY137" fmla="*/ 6115397 h 6857999"/>
              <a:gd name="connsiteX138" fmla="*/ 11860293 w 12191996"/>
              <a:gd name="connsiteY138" fmla="*/ 6132401 h 6857999"/>
              <a:gd name="connsiteX139" fmla="*/ 11858295 w 12191996"/>
              <a:gd name="connsiteY139" fmla="*/ 6133166 h 6857999"/>
              <a:gd name="connsiteX140" fmla="*/ 11668319 w 12191996"/>
              <a:gd name="connsiteY140" fmla="*/ 6206113 h 6857999"/>
              <a:gd name="connsiteX141" fmla="*/ 11661901 w 12191996"/>
              <a:gd name="connsiteY141" fmla="*/ 6205475 h 6857999"/>
              <a:gd name="connsiteX142" fmla="*/ 11664026 w 12191996"/>
              <a:gd name="connsiteY142" fmla="*/ 6199396 h 6857999"/>
              <a:gd name="connsiteX143" fmla="*/ 11810004 w 12191996"/>
              <a:gd name="connsiteY143" fmla="*/ 6058392 h 6857999"/>
              <a:gd name="connsiteX144" fmla="*/ 11811747 w 12191996"/>
              <a:gd name="connsiteY144" fmla="*/ 6056734 h 6857999"/>
              <a:gd name="connsiteX145" fmla="*/ 11832407 w 12191996"/>
              <a:gd name="connsiteY145" fmla="*/ 6052993 h 6857999"/>
              <a:gd name="connsiteX146" fmla="*/ 11901102 w 12191996"/>
              <a:gd name="connsiteY146" fmla="*/ 6027123 h 6857999"/>
              <a:gd name="connsiteX147" fmla="*/ 11875231 w 12191996"/>
              <a:gd name="connsiteY147" fmla="*/ 5958429 h 6857999"/>
              <a:gd name="connsiteX148" fmla="*/ 11806535 w 12191996"/>
              <a:gd name="connsiteY148" fmla="*/ 5984299 h 6857999"/>
              <a:gd name="connsiteX149" fmla="*/ 11805796 w 12191996"/>
              <a:gd name="connsiteY149" fmla="*/ 6025404 h 6857999"/>
              <a:gd name="connsiteX150" fmla="*/ 11801587 w 12191996"/>
              <a:gd name="connsiteY150" fmla="*/ 6046064 h 6857999"/>
              <a:gd name="connsiteX151" fmla="*/ 11800057 w 12191996"/>
              <a:gd name="connsiteY151" fmla="*/ 6047552 h 6857999"/>
              <a:gd name="connsiteX152" fmla="*/ 11653654 w 12191996"/>
              <a:gd name="connsiteY152" fmla="*/ 6188896 h 6857999"/>
              <a:gd name="connsiteX153" fmla="*/ 11647490 w 12191996"/>
              <a:gd name="connsiteY153" fmla="*/ 6190809 h 6857999"/>
              <a:gd name="connsiteX154" fmla="*/ 11647107 w 12191996"/>
              <a:gd name="connsiteY154" fmla="*/ 6184348 h 6857999"/>
              <a:gd name="connsiteX155" fmla="*/ 11647107 w 12191996"/>
              <a:gd name="connsiteY155" fmla="*/ 6184093 h 6857999"/>
              <a:gd name="connsiteX156" fmla="*/ 11726515 w 12191996"/>
              <a:gd name="connsiteY156" fmla="*/ 5997220 h 6857999"/>
              <a:gd name="connsiteX157" fmla="*/ 11727450 w 12191996"/>
              <a:gd name="connsiteY157" fmla="*/ 5995010 h 6857999"/>
              <a:gd name="connsiteX158" fmla="*/ 11745007 w 12191996"/>
              <a:gd name="connsiteY158" fmla="*/ 5983532 h 6857999"/>
              <a:gd name="connsiteX159" fmla="*/ 11797970 w 12191996"/>
              <a:gd name="connsiteY159" fmla="*/ 5932882 h 6857999"/>
              <a:gd name="connsiteX160" fmla="*/ 11747319 w 12191996"/>
              <a:gd name="connsiteY160" fmla="*/ 5879920 h 6857999"/>
              <a:gd name="connsiteX161" fmla="*/ 11694356 w 12191996"/>
              <a:gd name="connsiteY161" fmla="*/ 5930569 h 6857999"/>
              <a:gd name="connsiteX162" fmla="*/ 11709724 w 12191996"/>
              <a:gd name="connsiteY162" fmla="*/ 5968569 h 6857999"/>
              <a:gd name="connsiteX163" fmla="*/ 11713635 w 12191996"/>
              <a:gd name="connsiteY163" fmla="*/ 5989186 h 6857999"/>
              <a:gd name="connsiteX164" fmla="*/ 11712784 w 12191996"/>
              <a:gd name="connsiteY164" fmla="*/ 5991184 h 6857999"/>
              <a:gd name="connsiteX165" fmla="*/ 11633292 w 12191996"/>
              <a:gd name="connsiteY165" fmla="*/ 6178482 h 6857999"/>
              <a:gd name="connsiteX166" fmla="*/ 11628360 w 12191996"/>
              <a:gd name="connsiteY166" fmla="*/ 6182732 h 6857999"/>
              <a:gd name="connsiteX167" fmla="*/ 11625470 w 12191996"/>
              <a:gd name="connsiteY167" fmla="*/ 6176951 h 6857999"/>
              <a:gd name="connsiteX168" fmla="*/ 11625470 w 12191996"/>
              <a:gd name="connsiteY168" fmla="*/ 5971247 h 6857999"/>
              <a:gd name="connsiteX169" fmla="*/ 11637160 w 12191996"/>
              <a:gd name="connsiteY169" fmla="*/ 5953818 h 6857999"/>
              <a:gd name="connsiteX170" fmla="*/ 11666236 w 12191996"/>
              <a:gd name="connsiteY170" fmla="*/ 5886483 h 6857999"/>
              <a:gd name="connsiteX171" fmla="*/ 11619168 w 12191996"/>
              <a:gd name="connsiteY171" fmla="*/ 5853750 h 6857999"/>
              <a:gd name="connsiteX172" fmla="*/ 11068822 w 12191996"/>
              <a:gd name="connsiteY172" fmla="*/ 1779603 h 6857999"/>
              <a:gd name="connsiteX173" fmla="*/ 11149710 w 12191996"/>
              <a:gd name="connsiteY173" fmla="*/ 2085468 h 6857999"/>
              <a:gd name="connsiteX174" fmla="*/ 11603278 w 12191996"/>
              <a:gd name="connsiteY174" fmla="*/ 2296625 h 6857999"/>
              <a:gd name="connsiteX175" fmla="*/ 11068822 w 12191996"/>
              <a:gd name="connsiteY175" fmla="*/ 1779603 h 6857999"/>
              <a:gd name="connsiteX176" fmla="*/ 11179872 w 12191996"/>
              <a:gd name="connsiteY176" fmla="*/ 1727954 h 6857999"/>
              <a:gd name="connsiteX177" fmla="*/ 11080296 w 12191996"/>
              <a:gd name="connsiteY177" fmla="*/ 1762678 h 6857999"/>
              <a:gd name="connsiteX178" fmla="*/ 11620837 w 12191996"/>
              <a:gd name="connsiteY178" fmla="*/ 2280080 h 6857999"/>
              <a:gd name="connsiteX179" fmla="*/ 11347302 w 12191996"/>
              <a:gd name="connsiteY179" fmla="*/ 1810602 h 6857999"/>
              <a:gd name="connsiteX180" fmla="*/ 11179872 w 12191996"/>
              <a:gd name="connsiteY180" fmla="*/ 1727954 h 6857999"/>
              <a:gd name="connsiteX181" fmla="*/ 11622168 w 12191996"/>
              <a:gd name="connsiteY181" fmla="*/ 1172121 h 6857999"/>
              <a:gd name="connsiteX182" fmla="*/ 11895703 w 12191996"/>
              <a:gd name="connsiteY182" fmla="*/ 1641599 h 6857999"/>
              <a:gd name="connsiteX183" fmla="*/ 12162645 w 12191996"/>
              <a:gd name="connsiteY183" fmla="*/ 1689524 h 6857999"/>
              <a:gd name="connsiteX184" fmla="*/ 11622168 w 12191996"/>
              <a:gd name="connsiteY184" fmla="*/ 1172121 h 6857999"/>
              <a:gd name="connsiteX185" fmla="*/ 11050946 w 12191996"/>
              <a:gd name="connsiteY185" fmla="*/ 1172121 h 6857999"/>
              <a:gd name="connsiteX186" fmla="*/ 11324481 w 12191996"/>
              <a:gd name="connsiteY186" fmla="*/ 1641600 h 6857999"/>
              <a:gd name="connsiteX187" fmla="*/ 11591487 w 12191996"/>
              <a:gd name="connsiteY187" fmla="*/ 1689524 h 6857999"/>
              <a:gd name="connsiteX188" fmla="*/ 11050946 w 12191996"/>
              <a:gd name="connsiteY188" fmla="*/ 1172121 h 6857999"/>
              <a:gd name="connsiteX189" fmla="*/ 11639664 w 12191996"/>
              <a:gd name="connsiteY189" fmla="*/ 1155576 h 6857999"/>
              <a:gd name="connsiteX190" fmla="*/ 12174120 w 12191996"/>
              <a:gd name="connsiteY190" fmla="*/ 1672535 h 6857999"/>
              <a:gd name="connsiteX191" fmla="*/ 12093232 w 12191996"/>
              <a:gd name="connsiteY191" fmla="*/ 1366734 h 6857999"/>
              <a:gd name="connsiteX192" fmla="*/ 11639664 w 12191996"/>
              <a:gd name="connsiteY192" fmla="*/ 1155576 h 6857999"/>
              <a:gd name="connsiteX193" fmla="*/ 11068442 w 12191996"/>
              <a:gd name="connsiteY193" fmla="*/ 1155576 h 6857999"/>
              <a:gd name="connsiteX194" fmla="*/ 11602961 w 12191996"/>
              <a:gd name="connsiteY194" fmla="*/ 1672599 h 6857999"/>
              <a:gd name="connsiteX195" fmla="*/ 11522073 w 12191996"/>
              <a:gd name="connsiteY195" fmla="*/ 1366797 h 6857999"/>
              <a:gd name="connsiteX196" fmla="*/ 11068442 w 12191996"/>
              <a:gd name="connsiteY196" fmla="*/ 1155576 h 6857999"/>
              <a:gd name="connsiteX197" fmla="*/ 11887816 w 12191996"/>
              <a:gd name="connsiteY197" fmla="*/ 810626 h 6857999"/>
              <a:gd name="connsiteX198" fmla="*/ 11822947 w 12191996"/>
              <a:gd name="connsiteY198" fmla="*/ 819314 h 6857999"/>
              <a:gd name="connsiteX199" fmla="*/ 11720826 w 12191996"/>
              <a:gd name="connsiteY199" fmla="*/ 921824 h 6857999"/>
              <a:gd name="connsiteX200" fmla="*/ 11677683 w 12191996"/>
              <a:gd name="connsiteY200" fmla="*/ 951817 h 6857999"/>
              <a:gd name="connsiteX201" fmla="*/ 11054974 w 12191996"/>
              <a:gd name="connsiteY201" fmla="*/ 951817 h 6857999"/>
              <a:gd name="connsiteX202" fmla="*/ 11054974 w 12191996"/>
              <a:gd name="connsiteY202" fmla="*/ 999627 h 6857999"/>
              <a:gd name="connsiteX203" fmla="*/ 11677683 w 12191996"/>
              <a:gd name="connsiteY203" fmla="*/ 999627 h 6857999"/>
              <a:gd name="connsiteX204" fmla="*/ 11720826 w 12191996"/>
              <a:gd name="connsiteY204" fmla="*/ 1029619 h 6857999"/>
              <a:gd name="connsiteX205" fmla="*/ 11930333 w 12191996"/>
              <a:gd name="connsiteY205" fmla="*/ 1132131 h 6857999"/>
              <a:gd name="connsiteX206" fmla="*/ 12032453 w 12191996"/>
              <a:gd name="connsiteY206" fmla="*/ 921824 h 6857999"/>
              <a:gd name="connsiteX207" fmla="*/ 11887816 w 12191996"/>
              <a:gd name="connsiteY207" fmla="*/ 810626 h 6857999"/>
              <a:gd name="connsiteX208" fmla="*/ 11887816 w 12191996"/>
              <a:gd name="connsiteY208" fmla="*/ 270317 h 6857999"/>
              <a:gd name="connsiteX209" fmla="*/ 11822947 w 12191996"/>
              <a:gd name="connsiteY209" fmla="*/ 279005 h 6857999"/>
              <a:gd name="connsiteX210" fmla="*/ 11720826 w 12191996"/>
              <a:gd name="connsiteY210" fmla="*/ 381515 h 6857999"/>
              <a:gd name="connsiteX211" fmla="*/ 11677683 w 12191996"/>
              <a:gd name="connsiteY211" fmla="*/ 411508 h 6857999"/>
              <a:gd name="connsiteX212" fmla="*/ 11054974 w 12191996"/>
              <a:gd name="connsiteY212" fmla="*/ 411508 h 6857999"/>
              <a:gd name="connsiteX213" fmla="*/ 11054974 w 12191996"/>
              <a:gd name="connsiteY213" fmla="*/ 459255 h 6857999"/>
              <a:gd name="connsiteX214" fmla="*/ 11677683 w 12191996"/>
              <a:gd name="connsiteY214" fmla="*/ 459255 h 6857999"/>
              <a:gd name="connsiteX215" fmla="*/ 11720826 w 12191996"/>
              <a:gd name="connsiteY215" fmla="*/ 489310 h 6857999"/>
              <a:gd name="connsiteX216" fmla="*/ 11930333 w 12191996"/>
              <a:gd name="connsiteY216" fmla="*/ 591821 h 6857999"/>
              <a:gd name="connsiteX217" fmla="*/ 12032453 w 12191996"/>
              <a:gd name="connsiteY217" fmla="*/ 381515 h 6857999"/>
              <a:gd name="connsiteX218" fmla="*/ 11887816 w 12191996"/>
              <a:gd name="connsiteY218" fmla="*/ 270317 h 6857999"/>
              <a:gd name="connsiteX219" fmla="*/ 0 w 12191996"/>
              <a:gd name="connsiteY219" fmla="*/ 1 h 6857999"/>
              <a:gd name="connsiteX220" fmla="*/ 12191996 w 12191996"/>
              <a:gd name="connsiteY220" fmla="*/ 1 h 6857999"/>
              <a:gd name="connsiteX221" fmla="*/ 12191996 w 12191996"/>
              <a:gd name="connsiteY221" fmla="*/ 141575 h 6857999"/>
              <a:gd name="connsiteX222" fmla="*/ 11569286 w 12191996"/>
              <a:gd name="connsiteY222" fmla="*/ 141575 h 6857999"/>
              <a:gd name="connsiteX223" fmla="*/ 11526143 w 12191996"/>
              <a:gd name="connsiteY223" fmla="*/ 111582 h 6857999"/>
              <a:gd name="connsiteX224" fmla="*/ 11316637 w 12191996"/>
              <a:gd name="connsiteY224" fmla="*/ 9072 h 6857999"/>
              <a:gd name="connsiteX225" fmla="*/ 11214516 w 12191996"/>
              <a:gd name="connsiteY225" fmla="*/ 219378 h 6857999"/>
              <a:gd name="connsiteX226" fmla="*/ 11424022 w 12191996"/>
              <a:gd name="connsiteY226" fmla="*/ 321889 h 6857999"/>
              <a:gd name="connsiteX227" fmla="*/ 11526143 w 12191996"/>
              <a:gd name="connsiteY227" fmla="*/ 219378 h 6857999"/>
              <a:gd name="connsiteX228" fmla="*/ 11569286 w 12191996"/>
              <a:gd name="connsiteY228" fmla="*/ 189385 h 6857999"/>
              <a:gd name="connsiteX229" fmla="*/ 12191996 w 12191996"/>
              <a:gd name="connsiteY229" fmla="*/ 189385 h 6857999"/>
              <a:gd name="connsiteX230" fmla="*/ 12191996 w 12191996"/>
              <a:gd name="connsiteY230" fmla="*/ 681947 h 6857999"/>
              <a:gd name="connsiteX231" fmla="*/ 11569286 w 12191996"/>
              <a:gd name="connsiteY231" fmla="*/ 681947 h 6857999"/>
              <a:gd name="connsiteX232" fmla="*/ 11526143 w 12191996"/>
              <a:gd name="connsiteY232" fmla="*/ 651891 h 6857999"/>
              <a:gd name="connsiteX233" fmla="*/ 11316637 w 12191996"/>
              <a:gd name="connsiteY233" fmla="*/ 549381 h 6857999"/>
              <a:gd name="connsiteX234" fmla="*/ 11214516 w 12191996"/>
              <a:gd name="connsiteY234" fmla="*/ 759686 h 6857999"/>
              <a:gd name="connsiteX235" fmla="*/ 11424022 w 12191996"/>
              <a:gd name="connsiteY235" fmla="*/ 862197 h 6857999"/>
              <a:gd name="connsiteX236" fmla="*/ 11526143 w 12191996"/>
              <a:gd name="connsiteY236" fmla="*/ 759687 h 6857999"/>
              <a:gd name="connsiteX237" fmla="*/ 11569286 w 12191996"/>
              <a:gd name="connsiteY237" fmla="*/ 729694 h 6857999"/>
              <a:gd name="connsiteX238" fmla="*/ 12191996 w 12191996"/>
              <a:gd name="connsiteY238" fmla="*/ 729694 h 6857999"/>
              <a:gd name="connsiteX239" fmla="*/ 12191996 w 12191996"/>
              <a:gd name="connsiteY239" fmla="*/ 2277388 h 6857999"/>
              <a:gd name="connsiteX240" fmla="*/ 12191460 w 12191996"/>
              <a:gd name="connsiteY240" fmla="*/ 2277767 h 6857999"/>
              <a:gd name="connsiteX241" fmla="*/ 12161095 w 12191996"/>
              <a:gd name="connsiteY241" fmla="*/ 2146623 h 6857999"/>
              <a:gd name="connsiteX242" fmla="*/ 11918461 w 12191996"/>
              <a:gd name="connsiteY242" fmla="*/ 1810602 h 6857999"/>
              <a:gd name="connsiteX243" fmla="*/ 11651456 w 12191996"/>
              <a:gd name="connsiteY243" fmla="*/ 1762678 h 6857999"/>
              <a:gd name="connsiteX244" fmla="*/ 12045768 w 12191996"/>
              <a:gd name="connsiteY244" fmla="*/ 2163383 h 6857999"/>
              <a:gd name="connsiteX245" fmla="*/ 12190205 w 12191996"/>
              <a:gd name="connsiteY245" fmla="*/ 2278651 h 6857999"/>
              <a:gd name="connsiteX246" fmla="*/ 12169922 w 12191996"/>
              <a:gd name="connsiteY246" fmla="*/ 2292945 h 6857999"/>
              <a:gd name="connsiteX247" fmla="*/ 12028616 w 12191996"/>
              <a:gd name="connsiteY247" fmla="*/ 2181253 h 6857999"/>
              <a:gd name="connsiteX248" fmla="*/ 11639981 w 12191996"/>
              <a:gd name="connsiteY248" fmla="*/ 1779604 h 6857999"/>
              <a:gd name="connsiteX249" fmla="*/ 11720869 w 12191996"/>
              <a:gd name="connsiteY249" fmla="*/ 2085405 h 6857999"/>
              <a:gd name="connsiteX250" fmla="*/ 12110040 w 12191996"/>
              <a:gd name="connsiteY250" fmla="*/ 2293599 h 6857999"/>
              <a:gd name="connsiteX251" fmla="*/ 12165382 w 12191996"/>
              <a:gd name="connsiteY251" fmla="*/ 2296144 h 6857999"/>
              <a:gd name="connsiteX252" fmla="*/ 12066116 w 12191996"/>
              <a:gd name="connsiteY252" fmla="*/ 2366100 h 6857999"/>
              <a:gd name="connsiteX253" fmla="*/ 11621396 w 12191996"/>
              <a:gd name="connsiteY253" fmla="*/ 2489082 h 6857999"/>
              <a:gd name="connsiteX254" fmla="*/ 11050796 w 12191996"/>
              <a:gd name="connsiteY254" fmla="*/ 2277388 h 6857999"/>
              <a:gd name="connsiteX255" fmla="*/ 11050796 w 12191996"/>
              <a:gd name="connsiteY255" fmla="*/ 2447428 h 6857999"/>
              <a:gd name="connsiteX256" fmla="*/ 11621396 w 12191996"/>
              <a:gd name="connsiteY256" fmla="*/ 2641748 h 6857999"/>
              <a:gd name="connsiteX257" fmla="*/ 12191996 w 12191996"/>
              <a:gd name="connsiteY257" fmla="*/ 2447428 h 6857999"/>
              <a:gd name="connsiteX258" fmla="*/ 12191996 w 12191996"/>
              <a:gd name="connsiteY258" fmla="*/ 2536378 h 6857999"/>
              <a:gd name="connsiteX259" fmla="*/ 11621396 w 12191996"/>
              <a:gd name="connsiteY259" fmla="*/ 2748071 h 6857999"/>
              <a:gd name="connsiteX260" fmla="*/ 11050796 w 12191996"/>
              <a:gd name="connsiteY260" fmla="*/ 2536378 h 6857999"/>
              <a:gd name="connsiteX261" fmla="*/ 11050796 w 12191996"/>
              <a:gd name="connsiteY261" fmla="*/ 2706353 h 6857999"/>
              <a:gd name="connsiteX262" fmla="*/ 11621396 w 12191996"/>
              <a:gd name="connsiteY262" fmla="*/ 2900675 h 6857999"/>
              <a:gd name="connsiteX263" fmla="*/ 12191996 w 12191996"/>
              <a:gd name="connsiteY263" fmla="*/ 2706353 h 6857999"/>
              <a:gd name="connsiteX264" fmla="*/ 12191996 w 12191996"/>
              <a:gd name="connsiteY264" fmla="*/ 2795303 h 6857999"/>
              <a:gd name="connsiteX265" fmla="*/ 11621396 w 12191996"/>
              <a:gd name="connsiteY265" fmla="*/ 3006996 h 6857999"/>
              <a:gd name="connsiteX266" fmla="*/ 11050796 w 12191996"/>
              <a:gd name="connsiteY266" fmla="*/ 2795303 h 6857999"/>
              <a:gd name="connsiteX267" fmla="*/ 11050796 w 12191996"/>
              <a:gd name="connsiteY267" fmla="*/ 2965343 h 6857999"/>
              <a:gd name="connsiteX268" fmla="*/ 11621396 w 12191996"/>
              <a:gd name="connsiteY268" fmla="*/ 3159599 h 6857999"/>
              <a:gd name="connsiteX269" fmla="*/ 12191996 w 12191996"/>
              <a:gd name="connsiteY269" fmla="*/ 2965343 h 6857999"/>
              <a:gd name="connsiteX270" fmla="*/ 12191996 w 12191996"/>
              <a:gd name="connsiteY270" fmla="*/ 3054229 h 6857999"/>
              <a:gd name="connsiteX271" fmla="*/ 11621396 w 12191996"/>
              <a:gd name="connsiteY271" fmla="*/ 3265985 h 6857999"/>
              <a:gd name="connsiteX272" fmla="*/ 11050796 w 12191996"/>
              <a:gd name="connsiteY272" fmla="*/ 3054292 h 6857999"/>
              <a:gd name="connsiteX273" fmla="*/ 11050796 w 12191996"/>
              <a:gd name="connsiteY273" fmla="*/ 3224331 h 6857999"/>
              <a:gd name="connsiteX274" fmla="*/ 11621396 w 12191996"/>
              <a:gd name="connsiteY274" fmla="*/ 3418588 h 6857999"/>
              <a:gd name="connsiteX275" fmla="*/ 12191996 w 12191996"/>
              <a:gd name="connsiteY275" fmla="*/ 3224268 h 6857999"/>
              <a:gd name="connsiteX276" fmla="*/ 12191996 w 12191996"/>
              <a:gd name="connsiteY276" fmla="*/ 6857999 h 6857999"/>
              <a:gd name="connsiteX277" fmla="*/ 0 w 12191996"/>
              <a:gd name="connsiteY27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2191996" h="6857999">
                <a:moveTo>
                  <a:pt x="11480214" y="6632401"/>
                </a:moveTo>
                <a:cubicBezTo>
                  <a:pt x="11441456" y="6664424"/>
                  <a:pt x="11392670" y="6681789"/>
                  <a:pt x="11342397" y="6681458"/>
                </a:cubicBezTo>
                <a:cubicBezTo>
                  <a:pt x="11313802" y="6681169"/>
                  <a:pt x="11285567" y="6675051"/>
                  <a:pt x="11259418" y="6663476"/>
                </a:cubicBezTo>
                <a:lnTo>
                  <a:pt x="11259418" y="6700715"/>
                </a:lnTo>
                <a:cubicBezTo>
                  <a:pt x="11285979" y="6710322"/>
                  <a:pt x="11314071" y="6715002"/>
                  <a:pt x="11342312" y="6714531"/>
                </a:cubicBezTo>
                <a:cubicBezTo>
                  <a:pt x="11393494" y="6714531"/>
                  <a:pt x="11438809" y="6702075"/>
                  <a:pt x="11480214" y="6672318"/>
                </a:cubicBezTo>
                <a:cubicBezTo>
                  <a:pt x="11516559" y="6700035"/>
                  <a:pt x="11567103" y="6714531"/>
                  <a:pt x="11618115" y="6714531"/>
                </a:cubicBezTo>
                <a:lnTo>
                  <a:pt x="11618072" y="6714573"/>
                </a:lnTo>
                <a:cubicBezTo>
                  <a:pt x="11669254" y="6714573"/>
                  <a:pt x="11719586" y="6700077"/>
                  <a:pt x="11755974" y="6672361"/>
                </a:cubicBezTo>
                <a:cubicBezTo>
                  <a:pt x="11797379" y="6702245"/>
                  <a:pt x="11842864" y="6714573"/>
                  <a:pt x="11893876" y="6714573"/>
                </a:cubicBezTo>
                <a:cubicBezTo>
                  <a:pt x="11922106" y="6715028"/>
                  <a:pt x="11950180" y="6710331"/>
                  <a:pt x="11976727" y="6700715"/>
                </a:cubicBezTo>
                <a:lnTo>
                  <a:pt x="11976727" y="6663476"/>
                </a:lnTo>
                <a:cubicBezTo>
                  <a:pt x="11950579" y="6675051"/>
                  <a:pt x="11922344" y="6681169"/>
                  <a:pt x="11893748" y="6681458"/>
                </a:cubicBezTo>
                <a:cubicBezTo>
                  <a:pt x="11843476" y="6681789"/>
                  <a:pt x="11794688" y="6664424"/>
                  <a:pt x="11755932" y="6632401"/>
                </a:cubicBezTo>
                <a:cubicBezTo>
                  <a:pt x="11718183" y="6664156"/>
                  <a:pt x="11669424" y="6678482"/>
                  <a:pt x="11618072" y="6678482"/>
                </a:cubicBezTo>
                <a:cubicBezTo>
                  <a:pt x="11566721" y="6678482"/>
                  <a:pt x="11517962" y="6664156"/>
                  <a:pt x="11480214" y="6632401"/>
                </a:cubicBezTo>
                <a:close/>
                <a:moveTo>
                  <a:pt x="11480256" y="6567997"/>
                </a:moveTo>
                <a:cubicBezTo>
                  <a:pt x="11441694" y="6600589"/>
                  <a:pt x="11392930" y="6618639"/>
                  <a:pt x="11342440" y="6619009"/>
                </a:cubicBezTo>
                <a:cubicBezTo>
                  <a:pt x="11313877" y="6618881"/>
                  <a:pt x="11285640" y="6612922"/>
                  <a:pt x="11259461" y="6601495"/>
                </a:cubicBezTo>
                <a:lnTo>
                  <a:pt x="11259461" y="6639754"/>
                </a:lnTo>
                <a:cubicBezTo>
                  <a:pt x="11285673" y="6650827"/>
                  <a:pt x="11313856" y="6656481"/>
                  <a:pt x="11342312" y="6656375"/>
                </a:cubicBezTo>
                <a:cubicBezTo>
                  <a:pt x="11393324" y="6656375"/>
                  <a:pt x="11438852" y="6639669"/>
                  <a:pt x="11480214" y="6607361"/>
                </a:cubicBezTo>
                <a:cubicBezTo>
                  <a:pt x="11518472" y="6640391"/>
                  <a:pt x="11571610" y="6655652"/>
                  <a:pt x="11618115" y="6655652"/>
                </a:cubicBezTo>
                <a:cubicBezTo>
                  <a:pt x="11664621" y="6655652"/>
                  <a:pt x="11717673" y="6640391"/>
                  <a:pt x="11756017" y="6607361"/>
                </a:cubicBezTo>
                <a:cubicBezTo>
                  <a:pt x="11797379" y="6639669"/>
                  <a:pt x="11842736" y="6656375"/>
                  <a:pt x="11893918" y="6656375"/>
                </a:cubicBezTo>
                <a:cubicBezTo>
                  <a:pt x="11922374" y="6656481"/>
                  <a:pt x="11950558" y="6650827"/>
                  <a:pt x="11976769" y="6639754"/>
                </a:cubicBezTo>
                <a:lnTo>
                  <a:pt x="11976769" y="6601495"/>
                </a:lnTo>
                <a:cubicBezTo>
                  <a:pt x="11950592" y="6612922"/>
                  <a:pt x="11922353" y="6618881"/>
                  <a:pt x="11893790" y="6619009"/>
                </a:cubicBezTo>
                <a:cubicBezTo>
                  <a:pt x="11843302" y="6618639"/>
                  <a:pt x="11794535" y="6600589"/>
                  <a:pt x="11755974" y="6567997"/>
                </a:cubicBezTo>
                <a:cubicBezTo>
                  <a:pt x="11717469" y="6600772"/>
                  <a:pt x="11668680" y="6618992"/>
                  <a:pt x="11618115" y="6619476"/>
                </a:cubicBezTo>
                <a:cubicBezTo>
                  <a:pt x="11567550" y="6618992"/>
                  <a:pt x="11518761" y="6600772"/>
                  <a:pt x="11480256" y="6567997"/>
                </a:cubicBezTo>
                <a:close/>
                <a:moveTo>
                  <a:pt x="11480213" y="6488377"/>
                </a:moveTo>
                <a:cubicBezTo>
                  <a:pt x="11454282" y="6533948"/>
                  <a:pt x="11389752" y="6558391"/>
                  <a:pt x="11342312" y="6558391"/>
                </a:cubicBezTo>
                <a:cubicBezTo>
                  <a:pt x="11313459" y="6557855"/>
                  <a:pt x="11285109" y="6550743"/>
                  <a:pt x="11259418" y="6537603"/>
                </a:cubicBezTo>
                <a:lnTo>
                  <a:pt x="11259418" y="6577733"/>
                </a:lnTo>
                <a:cubicBezTo>
                  <a:pt x="11285631" y="6588815"/>
                  <a:pt x="11313810" y="6594499"/>
                  <a:pt x="11342269" y="6594439"/>
                </a:cubicBezTo>
                <a:cubicBezTo>
                  <a:pt x="11393494" y="6594439"/>
                  <a:pt x="11434558" y="6579773"/>
                  <a:pt x="11480213" y="6542875"/>
                </a:cubicBezTo>
                <a:cubicBezTo>
                  <a:pt x="11518004" y="6574757"/>
                  <a:pt x="11568548" y="6596607"/>
                  <a:pt x="11618114" y="6596607"/>
                </a:cubicBezTo>
                <a:lnTo>
                  <a:pt x="11618072" y="6596650"/>
                </a:lnTo>
                <a:cubicBezTo>
                  <a:pt x="11667638" y="6596650"/>
                  <a:pt x="11718182" y="6574800"/>
                  <a:pt x="11755973" y="6542917"/>
                </a:cubicBezTo>
                <a:cubicBezTo>
                  <a:pt x="11801586" y="6579816"/>
                  <a:pt x="11842863" y="6594439"/>
                  <a:pt x="11893875" y="6594439"/>
                </a:cubicBezTo>
                <a:cubicBezTo>
                  <a:pt x="11922335" y="6594499"/>
                  <a:pt x="11950515" y="6588815"/>
                  <a:pt x="11976726" y="6577733"/>
                </a:cubicBezTo>
                <a:lnTo>
                  <a:pt x="11976726" y="6537603"/>
                </a:lnTo>
                <a:cubicBezTo>
                  <a:pt x="11951033" y="6550743"/>
                  <a:pt x="11922684" y="6557855"/>
                  <a:pt x="11893832" y="6558391"/>
                </a:cubicBezTo>
                <a:cubicBezTo>
                  <a:pt x="11846392" y="6558391"/>
                  <a:pt x="11781862" y="6533948"/>
                  <a:pt x="11755931" y="6488377"/>
                </a:cubicBezTo>
                <a:cubicBezTo>
                  <a:pt x="11730042" y="6533948"/>
                  <a:pt x="11665470" y="6558391"/>
                  <a:pt x="11618072" y="6558391"/>
                </a:cubicBezTo>
                <a:cubicBezTo>
                  <a:pt x="11570674" y="6558391"/>
                  <a:pt x="11506102" y="6533948"/>
                  <a:pt x="11480213" y="6488377"/>
                </a:cubicBezTo>
                <a:close/>
                <a:moveTo>
                  <a:pt x="11973624" y="6258616"/>
                </a:moveTo>
                <a:cubicBezTo>
                  <a:pt x="11833937" y="6280084"/>
                  <a:pt x="11675630" y="6357749"/>
                  <a:pt x="11639157" y="6376326"/>
                </a:cubicBezTo>
                <a:cubicBezTo>
                  <a:pt x="11677416" y="6388611"/>
                  <a:pt x="11724899" y="6393925"/>
                  <a:pt x="11775953" y="6389674"/>
                </a:cubicBezTo>
                <a:cubicBezTo>
                  <a:pt x="11847114" y="6383722"/>
                  <a:pt x="11908669" y="6360597"/>
                  <a:pt x="11945525" y="6329820"/>
                </a:cubicBezTo>
                <a:cubicBezTo>
                  <a:pt x="11973113" y="6307247"/>
                  <a:pt x="11978767" y="6284675"/>
                  <a:pt x="11976259" y="6268308"/>
                </a:cubicBezTo>
                <a:cubicBezTo>
                  <a:pt x="11975749" y="6264989"/>
                  <a:pt x="11974865" y="6261736"/>
                  <a:pt x="11973624" y="6258616"/>
                </a:cubicBezTo>
                <a:close/>
                <a:moveTo>
                  <a:pt x="11262691" y="6258490"/>
                </a:moveTo>
                <a:lnTo>
                  <a:pt x="11262648" y="6258618"/>
                </a:lnTo>
                <a:lnTo>
                  <a:pt x="11262655" y="6258619"/>
                </a:lnTo>
                <a:lnTo>
                  <a:pt x="11260013" y="6268182"/>
                </a:lnTo>
                <a:cubicBezTo>
                  <a:pt x="11257505" y="6284549"/>
                  <a:pt x="11263159" y="6307122"/>
                  <a:pt x="11290790" y="6329694"/>
                </a:cubicBezTo>
                <a:cubicBezTo>
                  <a:pt x="11327561" y="6360642"/>
                  <a:pt x="11389115" y="6383597"/>
                  <a:pt x="11460276" y="6389676"/>
                </a:cubicBezTo>
                <a:cubicBezTo>
                  <a:pt x="11511331" y="6393927"/>
                  <a:pt x="11558857" y="6388613"/>
                  <a:pt x="11597115" y="6376328"/>
                </a:cubicBezTo>
                <a:cubicBezTo>
                  <a:pt x="11569760" y="6362395"/>
                  <a:pt x="11473850" y="6315225"/>
                  <a:pt x="11368692" y="6283454"/>
                </a:cubicBezTo>
                <a:lnTo>
                  <a:pt x="11262655" y="6258619"/>
                </a:lnTo>
                <a:close/>
                <a:moveTo>
                  <a:pt x="11349325" y="6212452"/>
                </a:moveTo>
                <a:cubicBezTo>
                  <a:pt x="11308899" y="6214747"/>
                  <a:pt x="11280928" y="6229668"/>
                  <a:pt x="11267877" y="6248755"/>
                </a:cubicBezTo>
                <a:cubicBezTo>
                  <a:pt x="11401910" y="6270223"/>
                  <a:pt x="11551417" y="6341554"/>
                  <a:pt x="11596307" y="6364127"/>
                </a:cubicBezTo>
                <a:cubicBezTo>
                  <a:pt x="11577730" y="6321659"/>
                  <a:pt x="11543723" y="6281530"/>
                  <a:pt x="11496962" y="6252454"/>
                </a:cubicBezTo>
                <a:cubicBezTo>
                  <a:pt x="11449011" y="6222611"/>
                  <a:pt x="11397404" y="6209646"/>
                  <a:pt x="11349325" y="6212452"/>
                </a:cubicBezTo>
                <a:close/>
                <a:moveTo>
                  <a:pt x="11886904" y="6212451"/>
                </a:moveTo>
                <a:cubicBezTo>
                  <a:pt x="11838825" y="6209645"/>
                  <a:pt x="11787218" y="6222610"/>
                  <a:pt x="11739267" y="6252453"/>
                </a:cubicBezTo>
                <a:cubicBezTo>
                  <a:pt x="11692506" y="6281529"/>
                  <a:pt x="11658499" y="6321658"/>
                  <a:pt x="11639922" y="6364126"/>
                </a:cubicBezTo>
                <a:cubicBezTo>
                  <a:pt x="11684855" y="6341553"/>
                  <a:pt x="11834319" y="6270222"/>
                  <a:pt x="11968352" y="6248754"/>
                </a:cubicBezTo>
                <a:cubicBezTo>
                  <a:pt x="11955302" y="6229667"/>
                  <a:pt x="11927330" y="6214746"/>
                  <a:pt x="11886904" y="6212451"/>
                </a:cubicBezTo>
                <a:close/>
                <a:moveTo>
                  <a:pt x="11619168" y="5853750"/>
                </a:moveTo>
                <a:cubicBezTo>
                  <a:pt x="11612433" y="5853600"/>
                  <a:pt x="11605557" y="5854767"/>
                  <a:pt x="11598901" y="5857408"/>
                </a:cubicBezTo>
                <a:cubicBezTo>
                  <a:pt x="11572277" y="5867973"/>
                  <a:pt x="11559261" y="5898119"/>
                  <a:pt x="11569824" y="5924742"/>
                </a:cubicBezTo>
                <a:cubicBezTo>
                  <a:pt x="11575095" y="5938026"/>
                  <a:pt x="11585617" y="5948546"/>
                  <a:pt x="11598901" y="5953818"/>
                </a:cubicBezTo>
                <a:cubicBezTo>
                  <a:pt x="11605949" y="5956739"/>
                  <a:pt x="11610544" y="5963617"/>
                  <a:pt x="11610549" y="5971247"/>
                </a:cubicBezTo>
                <a:lnTo>
                  <a:pt x="11610549" y="6176909"/>
                </a:lnTo>
                <a:cubicBezTo>
                  <a:pt x="11610549" y="6179969"/>
                  <a:pt x="11609401" y="6182307"/>
                  <a:pt x="11607658" y="6182690"/>
                </a:cubicBezTo>
                <a:cubicBezTo>
                  <a:pt x="11605915" y="6183072"/>
                  <a:pt x="11603960" y="6181287"/>
                  <a:pt x="11602727" y="6178439"/>
                </a:cubicBezTo>
                <a:lnTo>
                  <a:pt x="11523319" y="5991397"/>
                </a:lnTo>
                <a:lnTo>
                  <a:pt x="11522384" y="5989186"/>
                </a:lnTo>
                <a:cubicBezTo>
                  <a:pt x="11519382" y="5982156"/>
                  <a:pt x="11520930" y="5974011"/>
                  <a:pt x="11526294" y="5968569"/>
                </a:cubicBezTo>
                <a:cubicBezTo>
                  <a:pt x="11546690" y="5948424"/>
                  <a:pt x="11546890" y="5915561"/>
                  <a:pt x="11526745" y="5895167"/>
                </a:cubicBezTo>
                <a:cubicBezTo>
                  <a:pt x="11506600" y="5874772"/>
                  <a:pt x="11473740" y="5874570"/>
                  <a:pt x="11453344" y="5894714"/>
                </a:cubicBezTo>
                <a:cubicBezTo>
                  <a:pt x="11432950" y="5914859"/>
                  <a:pt x="11432747" y="5947722"/>
                  <a:pt x="11452892" y="5968117"/>
                </a:cubicBezTo>
                <a:cubicBezTo>
                  <a:pt x="11462935" y="5978283"/>
                  <a:pt x="11476724" y="5983860"/>
                  <a:pt x="11491011" y="5983532"/>
                </a:cubicBezTo>
                <a:cubicBezTo>
                  <a:pt x="11498650" y="5983443"/>
                  <a:pt x="11505584" y="5987978"/>
                  <a:pt x="11508568" y="5995010"/>
                </a:cubicBezTo>
                <a:lnTo>
                  <a:pt x="11509503" y="5997220"/>
                </a:lnTo>
                <a:lnTo>
                  <a:pt x="11588826" y="6184050"/>
                </a:lnTo>
                <a:cubicBezTo>
                  <a:pt x="11588818" y="6184135"/>
                  <a:pt x="11588818" y="6184220"/>
                  <a:pt x="11588826" y="6184305"/>
                </a:cubicBezTo>
                <a:cubicBezTo>
                  <a:pt x="11589974" y="6187154"/>
                  <a:pt x="11589889" y="6189747"/>
                  <a:pt x="11588444" y="6190767"/>
                </a:cubicBezTo>
                <a:cubicBezTo>
                  <a:pt x="11586998" y="6191787"/>
                  <a:pt x="11584490" y="6190767"/>
                  <a:pt x="11582280" y="6188854"/>
                </a:cubicBezTo>
                <a:lnTo>
                  <a:pt x="11436344" y="6047637"/>
                </a:lnTo>
                <a:lnTo>
                  <a:pt x="11434643" y="6045979"/>
                </a:lnTo>
                <a:cubicBezTo>
                  <a:pt x="11429202" y="6040643"/>
                  <a:pt x="11427523" y="6032549"/>
                  <a:pt x="11430393" y="6025489"/>
                </a:cubicBezTo>
                <a:cubicBezTo>
                  <a:pt x="11441251" y="5998985"/>
                  <a:pt x="11428568" y="5968696"/>
                  <a:pt x="11402063" y="5957838"/>
                </a:cubicBezTo>
                <a:cubicBezTo>
                  <a:pt x="11375559" y="5946979"/>
                  <a:pt x="11345270" y="5959662"/>
                  <a:pt x="11334412" y="5986166"/>
                </a:cubicBezTo>
                <a:cubicBezTo>
                  <a:pt x="11323553" y="6012671"/>
                  <a:pt x="11336237" y="6042960"/>
                  <a:pt x="11362741" y="6053818"/>
                </a:cubicBezTo>
                <a:cubicBezTo>
                  <a:pt x="11375941" y="6059226"/>
                  <a:pt x="11390786" y="6058958"/>
                  <a:pt x="11403782" y="6053078"/>
                </a:cubicBezTo>
                <a:cubicBezTo>
                  <a:pt x="11410779" y="6050045"/>
                  <a:pt x="11418913" y="6051521"/>
                  <a:pt x="11424399" y="6056819"/>
                </a:cubicBezTo>
                <a:lnTo>
                  <a:pt x="11426141" y="6058477"/>
                </a:lnTo>
                <a:lnTo>
                  <a:pt x="11572120" y="6199481"/>
                </a:lnTo>
                <a:cubicBezTo>
                  <a:pt x="11574288" y="6201607"/>
                  <a:pt x="11575223" y="6204030"/>
                  <a:pt x="11574288" y="6205560"/>
                </a:cubicBezTo>
                <a:cubicBezTo>
                  <a:pt x="11573353" y="6207091"/>
                  <a:pt x="11570717" y="6207218"/>
                  <a:pt x="11567869" y="6206198"/>
                </a:cubicBezTo>
                <a:lnTo>
                  <a:pt x="11378191" y="6133421"/>
                </a:lnTo>
                <a:lnTo>
                  <a:pt x="11375938" y="6132571"/>
                </a:lnTo>
                <a:cubicBezTo>
                  <a:pt x="11368846" y="6129856"/>
                  <a:pt x="11364073" y="6123156"/>
                  <a:pt x="11363823" y="6115567"/>
                </a:cubicBezTo>
                <a:cubicBezTo>
                  <a:pt x="11363460" y="6086927"/>
                  <a:pt x="11339949" y="6064003"/>
                  <a:pt x="11311308" y="6064365"/>
                </a:cubicBezTo>
                <a:cubicBezTo>
                  <a:pt x="11282669" y="6064728"/>
                  <a:pt x="11259745" y="6088239"/>
                  <a:pt x="11260107" y="6116879"/>
                </a:cubicBezTo>
                <a:cubicBezTo>
                  <a:pt x="11260469" y="6145519"/>
                  <a:pt x="11283981" y="6168445"/>
                  <a:pt x="11312621" y="6168080"/>
                </a:cubicBezTo>
                <a:cubicBezTo>
                  <a:pt x="11326985" y="6167901"/>
                  <a:pt x="11340630" y="6161767"/>
                  <a:pt x="11350304" y="6151148"/>
                </a:cubicBezTo>
                <a:cubicBezTo>
                  <a:pt x="11355556" y="6145613"/>
                  <a:pt x="11363626" y="6143785"/>
                  <a:pt x="11370751" y="6146514"/>
                </a:cubicBezTo>
                <a:lnTo>
                  <a:pt x="11372792" y="6147322"/>
                </a:lnTo>
                <a:lnTo>
                  <a:pt x="11562385" y="6220098"/>
                </a:lnTo>
                <a:lnTo>
                  <a:pt x="11562768" y="6220098"/>
                </a:lnTo>
                <a:cubicBezTo>
                  <a:pt x="11565573" y="6221246"/>
                  <a:pt x="11567529" y="6222479"/>
                  <a:pt x="11567019" y="6226135"/>
                </a:cubicBezTo>
                <a:cubicBezTo>
                  <a:pt x="11567002" y="6226305"/>
                  <a:pt x="11567002" y="6226475"/>
                  <a:pt x="11567019" y="6226645"/>
                </a:cubicBezTo>
                <a:cubicBezTo>
                  <a:pt x="11566712" y="6228898"/>
                  <a:pt x="11566555" y="6231172"/>
                  <a:pt x="11566551" y="6233447"/>
                </a:cubicBezTo>
                <a:cubicBezTo>
                  <a:pt x="11566568" y="6254689"/>
                  <a:pt x="11579512" y="6273780"/>
                  <a:pt x="11599241" y="6281653"/>
                </a:cubicBezTo>
                <a:cubicBezTo>
                  <a:pt x="11606298" y="6284590"/>
                  <a:pt x="11610893" y="6291481"/>
                  <a:pt x="11610889" y="6299124"/>
                </a:cubicBezTo>
                <a:lnTo>
                  <a:pt x="11610889" y="6515498"/>
                </a:lnTo>
                <a:lnTo>
                  <a:pt x="11625767" y="6515498"/>
                </a:lnTo>
                <a:lnTo>
                  <a:pt x="11625767" y="6299124"/>
                </a:lnTo>
                <a:cubicBezTo>
                  <a:pt x="11625759" y="6291468"/>
                  <a:pt x="11630379" y="6284564"/>
                  <a:pt x="11637457" y="6281653"/>
                </a:cubicBezTo>
                <a:cubicBezTo>
                  <a:pt x="11657186" y="6273780"/>
                  <a:pt x="11670130" y="6254689"/>
                  <a:pt x="11670147" y="6233447"/>
                </a:cubicBezTo>
                <a:cubicBezTo>
                  <a:pt x="11670143" y="6231117"/>
                  <a:pt x="11669986" y="6228787"/>
                  <a:pt x="11669680" y="6226475"/>
                </a:cubicBezTo>
                <a:cubicBezTo>
                  <a:pt x="11669692" y="6226348"/>
                  <a:pt x="11669692" y="6226220"/>
                  <a:pt x="11669680" y="6226092"/>
                </a:cubicBezTo>
                <a:cubicBezTo>
                  <a:pt x="11669084" y="6222479"/>
                  <a:pt x="11671040" y="6221246"/>
                  <a:pt x="11673931" y="6220098"/>
                </a:cubicBezTo>
                <a:lnTo>
                  <a:pt x="11674186" y="6220098"/>
                </a:lnTo>
                <a:lnTo>
                  <a:pt x="11863906" y="6147279"/>
                </a:lnTo>
                <a:lnTo>
                  <a:pt x="11865947" y="6146472"/>
                </a:lnTo>
                <a:cubicBezTo>
                  <a:pt x="11873071" y="6143743"/>
                  <a:pt x="11881140" y="6145570"/>
                  <a:pt x="11886394" y="6151105"/>
                </a:cubicBezTo>
                <a:cubicBezTo>
                  <a:pt x="11905808" y="6172165"/>
                  <a:pt x="11938617" y="6173495"/>
                  <a:pt x="11959677" y="6154081"/>
                </a:cubicBezTo>
                <a:cubicBezTo>
                  <a:pt x="11975299" y="6139683"/>
                  <a:pt x="11980553" y="6117209"/>
                  <a:pt x="11972944" y="6097373"/>
                </a:cubicBezTo>
                <a:lnTo>
                  <a:pt x="11972689" y="6097416"/>
                </a:lnTo>
                <a:cubicBezTo>
                  <a:pt x="11962431" y="6070673"/>
                  <a:pt x="11932436" y="6057309"/>
                  <a:pt x="11905693" y="6067567"/>
                </a:cubicBezTo>
                <a:cubicBezTo>
                  <a:pt x="11885842" y="6075181"/>
                  <a:pt x="11872650" y="6094139"/>
                  <a:pt x="11872408" y="6115397"/>
                </a:cubicBezTo>
                <a:cubicBezTo>
                  <a:pt x="11872157" y="6122986"/>
                  <a:pt x="11867384" y="6129686"/>
                  <a:pt x="11860293" y="6132401"/>
                </a:cubicBezTo>
                <a:lnTo>
                  <a:pt x="11858295" y="6133166"/>
                </a:lnTo>
                <a:lnTo>
                  <a:pt x="11668319" y="6206113"/>
                </a:lnTo>
                <a:cubicBezTo>
                  <a:pt x="11665429" y="6207133"/>
                  <a:pt x="11662836" y="6206963"/>
                  <a:pt x="11661901" y="6205475"/>
                </a:cubicBezTo>
                <a:cubicBezTo>
                  <a:pt x="11660965" y="6203987"/>
                  <a:pt x="11661901" y="6201522"/>
                  <a:pt x="11664026" y="6199396"/>
                </a:cubicBezTo>
                <a:lnTo>
                  <a:pt x="11810004" y="6058392"/>
                </a:lnTo>
                <a:lnTo>
                  <a:pt x="11811747" y="6056734"/>
                </a:lnTo>
                <a:cubicBezTo>
                  <a:pt x="11817248" y="6051429"/>
                  <a:pt x="11825397" y="6049953"/>
                  <a:pt x="11832407" y="6052993"/>
                </a:cubicBezTo>
                <a:cubicBezTo>
                  <a:pt x="11858521" y="6064819"/>
                  <a:pt x="11889276" y="6053236"/>
                  <a:pt x="11901102" y="6027123"/>
                </a:cubicBezTo>
                <a:cubicBezTo>
                  <a:pt x="11912929" y="6001010"/>
                  <a:pt x="11901344" y="5970255"/>
                  <a:pt x="11875231" y="5958429"/>
                </a:cubicBezTo>
                <a:cubicBezTo>
                  <a:pt x="11849117" y="5946604"/>
                  <a:pt x="11818362" y="5958186"/>
                  <a:pt x="11806535" y="5984299"/>
                </a:cubicBezTo>
                <a:cubicBezTo>
                  <a:pt x="11800644" y="5997315"/>
                  <a:pt x="11800376" y="6012185"/>
                  <a:pt x="11805796" y="6025404"/>
                </a:cubicBezTo>
                <a:cubicBezTo>
                  <a:pt x="11808754" y="6032503"/>
                  <a:pt x="11807084" y="6040687"/>
                  <a:pt x="11801587" y="6046064"/>
                </a:cubicBezTo>
                <a:lnTo>
                  <a:pt x="11800057" y="6047552"/>
                </a:lnTo>
                <a:lnTo>
                  <a:pt x="11653654" y="6188896"/>
                </a:lnTo>
                <a:cubicBezTo>
                  <a:pt x="11651443" y="6190979"/>
                  <a:pt x="11648977" y="6191829"/>
                  <a:pt x="11647490" y="6190809"/>
                </a:cubicBezTo>
                <a:cubicBezTo>
                  <a:pt x="11646002" y="6189789"/>
                  <a:pt x="11645959" y="6187196"/>
                  <a:pt x="11647107" y="6184348"/>
                </a:cubicBezTo>
                <a:cubicBezTo>
                  <a:pt x="11647115" y="6184263"/>
                  <a:pt x="11647115" y="6184178"/>
                  <a:pt x="11647107" y="6184093"/>
                </a:cubicBezTo>
                <a:lnTo>
                  <a:pt x="11726515" y="5997220"/>
                </a:lnTo>
                <a:lnTo>
                  <a:pt x="11727450" y="5995010"/>
                </a:lnTo>
                <a:cubicBezTo>
                  <a:pt x="11730434" y="5987978"/>
                  <a:pt x="11737368" y="5983443"/>
                  <a:pt x="11745007" y="5983532"/>
                </a:cubicBezTo>
                <a:cubicBezTo>
                  <a:pt x="11773620" y="5984171"/>
                  <a:pt x="11797332" y="5961494"/>
                  <a:pt x="11797970" y="5932882"/>
                </a:cubicBezTo>
                <a:cubicBezTo>
                  <a:pt x="11798607" y="5904270"/>
                  <a:pt x="11775933" y="5880558"/>
                  <a:pt x="11747319" y="5879920"/>
                </a:cubicBezTo>
                <a:cubicBezTo>
                  <a:pt x="11718706" y="5879281"/>
                  <a:pt x="11694994" y="5901957"/>
                  <a:pt x="11694356" y="5930569"/>
                </a:cubicBezTo>
                <a:cubicBezTo>
                  <a:pt x="11694038" y="5944810"/>
                  <a:pt x="11699598" y="5958552"/>
                  <a:pt x="11709724" y="5968569"/>
                </a:cubicBezTo>
                <a:cubicBezTo>
                  <a:pt x="11715088" y="5974011"/>
                  <a:pt x="11716636" y="5982156"/>
                  <a:pt x="11713635" y="5989186"/>
                </a:cubicBezTo>
                <a:lnTo>
                  <a:pt x="11712784" y="5991184"/>
                </a:lnTo>
                <a:lnTo>
                  <a:pt x="11633292" y="6178482"/>
                </a:lnTo>
                <a:cubicBezTo>
                  <a:pt x="11632058" y="6181287"/>
                  <a:pt x="11630145" y="6183030"/>
                  <a:pt x="11628360" y="6182732"/>
                </a:cubicBezTo>
                <a:cubicBezTo>
                  <a:pt x="11626575" y="6182435"/>
                  <a:pt x="11625512" y="6180012"/>
                  <a:pt x="11625470" y="6176951"/>
                </a:cubicBezTo>
                <a:lnTo>
                  <a:pt x="11625470" y="5971247"/>
                </a:lnTo>
                <a:cubicBezTo>
                  <a:pt x="11625478" y="5963607"/>
                  <a:pt x="11630094" y="5956726"/>
                  <a:pt x="11637160" y="5953818"/>
                </a:cubicBezTo>
                <a:cubicBezTo>
                  <a:pt x="11663784" y="5943253"/>
                  <a:pt x="11676800" y="5913106"/>
                  <a:pt x="11666236" y="5886483"/>
                </a:cubicBezTo>
                <a:cubicBezTo>
                  <a:pt x="11658310" y="5866516"/>
                  <a:pt x="11639373" y="5854202"/>
                  <a:pt x="11619168" y="5853750"/>
                </a:cubicBezTo>
                <a:close/>
                <a:moveTo>
                  <a:pt x="11068822" y="1779603"/>
                </a:moveTo>
                <a:cubicBezTo>
                  <a:pt x="11017729" y="1883946"/>
                  <a:pt x="11086128" y="2003820"/>
                  <a:pt x="11149710" y="2085468"/>
                </a:cubicBezTo>
                <a:cubicBezTo>
                  <a:pt x="11261596" y="2213583"/>
                  <a:pt x="11430725" y="2299605"/>
                  <a:pt x="11603278" y="2296625"/>
                </a:cubicBezTo>
                <a:cubicBezTo>
                  <a:pt x="11407397" y="2147655"/>
                  <a:pt x="11212911" y="1980745"/>
                  <a:pt x="11068822" y="1779603"/>
                </a:cubicBezTo>
                <a:close/>
                <a:moveTo>
                  <a:pt x="11179872" y="1727954"/>
                </a:moveTo>
                <a:cubicBezTo>
                  <a:pt x="11143722" y="1723496"/>
                  <a:pt x="11108822" y="1731774"/>
                  <a:pt x="11080296" y="1762678"/>
                </a:cubicBezTo>
                <a:cubicBezTo>
                  <a:pt x="11229583" y="1961855"/>
                  <a:pt x="11424957" y="2128700"/>
                  <a:pt x="11620837" y="2280080"/>
                </a:cubicBezTo>
                <a:cubicBezTo>
                  <a:pt x="11603468" y="2100112"/>
                  <a:pt x="11483404" y="1923122"/>
                  <a:pt x="11347302" y="1810602"/>
                </a:cubicBezTo>
                <a:cubicBezTo>
                  <a:pt x="11303839" y="1778193"/>
                  <a:pt x="11240120" y="1735384"/>
                  <a:pt x="11179872" y="1727954"/>
                </a:cubicBezTo>
                <a:close/>
                <a:moveTo>
                  <a:pt x="11622168" y="1172121"/>
                </a:moveTo>
                <a:cubicBezTo>
                  <a:pt x="11639474" y="1352090"/>
                  <a:pt x="11759538" y="1529080"/>
                  <a:pt x="11895703" y="1641599"/>
                </a:cubicBezTo>
                <a:cubicBezTo>
                  <a:pt x="11965181" y="1693454"/>
                  <a:pt x="12086575" y="1771934"/>
                  <a:pt x="12162645" y="1689524"/>
                </a:cubicBezTo>
                <a:cubicBezTo>
                  <a:pt x="12013358" y="1490410"/>
                  <a:pt x="11818302" y="1323500"/>
                  <a:pt x="11622168" y="1172121"/>
                </a:cubicBezTo>
                <a:close/>
                <a:moveTo>
                  <a:pt x="11050946" y="1172121"/>
                </a:moveTo>
                <a:cubicBezTo>
                  <a:pt x="11068252" y="1352090"/>
                  <a:pt x="11188379" y="1529080"/>
                  <a:pt x="11324481" y="1641600"/>
                </a:cubicBezTo>
                <a:cubicBezTo>
                  <a:pt x="11394022" y="1693454"/>
                  <a:pt x="11515417" y="1771934"/>
                  <a:pt x="11591487" y="1689524"/>
                </a:cubicBezTo>
                <a:cubicBezTo>
                  <a:pt x="11442136" y="1490411"/>
                  <a:pt x="11247460" y="1323500"/>
                  <a:pt x="11050946" y="1172121"/>
                </a:cubicBezTo>
                <a:close/>
                <a:moveTo>
                  <a:pt x="11639664" y="1155576"/>
                </a:moveTo>
                <a:cubicBezTo>
                  <a:pt x="11835544" y="1304546"/>
                  <a:pt x="12030030" y="1471457"/>
                  <a:pt x="12174120" y="1672535"/>
                </a:cubicBezTo>
                <a:cubicBezTo>
                  <a:pt x="12225213" y="1568192"/>
                  <a:pt x="12156624" y="1448319"/>
                  <a:pt x="12093232" y="1366734"/>
                </a:cubicBezTo>
                <a:cubicBezTo>
                  <a:pt x="11981346" y="1238619"/>
                  <a:pt x="11812216" y="1152596"/>
                  <a:pt x="11639664" y="1155576"/>
                </a:cubicBezTo>
                <a:close/>
                <a:moveTo>
                  <a:pt x="11068442" y="1155576"/>
                </a:moveTo>
                <a:cubicBezTo>
                  <a:pt x="11264323" y="1304546"/>
                  <a:pt x="11458808" y="1471457"/>
                  <a:pt x="11602961" y="1672599"/>
                </a:cubicBezTo>
                <a:cubicBezTo>
                  <a:pt x="11654055" y="1568256"/>
                  <a:pt x="11585465" y="1448382"/>
                  <a:pt x="11522073" y="1366797"/>
                </a:cubicBezTo>
                <a:cubicBezTo>
                  <a:pt x="11410124" y="1238682"/>
                  <a:pt x="11241121" y="1152660"/>
                  <a:pt x="11068442" y="1155576"/>
                </a:cubicBezTo>
                <a:close/>
                <a:moveTo>
                  <a:pt x="11887816" y="810626"/>
                </a:moveTo>
                <a:cubicBezTo>
                  <a:pt x="11866458" y="809159"/>
                  <a:pt x="11844460" y="811872"/>
                  <a:pt x="11822947" y="819314"/>
                </a:cubicBezTo>
                <a:cubicBezTo>
                  <a:pt x="11775010" y="835896"/>
                  <a:pt x="11737346" y="873704"/>
                  <a:pt x="11720826" y="921824"/>
                </a:cubicBezTo>
                <a:cubicBezTo>
                  <a:pt x="11713246" y="943701"/>
                  <a:pt x="11700992" y="951817"/>
                  <a:pt x="11677683" y="951817"/>
                </a:cubicBezTo>
                <a:lnTo>
                  <a:pt x="11054974" y="951817"/>
                </a:lnTo>
                <a:lnTo>
                  <a:pt x="11054974" y="999627"/>
                </a:lnTo>
                <a:lnTo>
                  <a:pt x="11677683" y="999627"/>
                </a:lnTo>
                <a:cubicBezTo>
                  <a:pt x="11700992" y="999627"/>
                  <a:pt x="11713246" y="1007743"/>
                  <a:pt x="11720826" y="1029619"/>
                </a:cubicBezTo>
                <a:cubicBezTo>
                  <a:pt x="11750480" y="1116002"/>
                  <a:pt x="11844279" y="1161897"/>
                  <a:pt x="11930333" y="1132131"/>
                </a:cubicBezTo>
                <a:cubicBezTo>
                  <a:pt x="12016386" y="1102363"/>
                  <a:pt x="12062107" y="1008206"/>
                  <a:pt x="12032453" y="921824"/>
                </a:cubicBezTo>
                <a:cubicBezTo>
                  <a:pt x="12010212" y="857038"/>
                  <a:pt x="11951890" y="815025"/>
                  <a:pt x="11887816" y="810626"/>
                </a:cubicBezTo>
                <a:close/>
                <a:moveTo>
                  <a:pt x="11887816" y="270317"/>
                </a:moveTo>
                <a:cubicBezTo>
                  <a:pt x="11866458" y="268850"/>
                  <a:pt x="11844460" y="271563"/>
                  <a:pt x="11822947" y="279005"/>
                </a:cubicBezTo>
                <a:cubicBezTo>
                  <a:pt x="11775010" y="295587"/>
                  <a:pt x="11737346" y="333395"/>
                  <a:pt x="11720826" y="381515"/>
                </a:cubicBezTo>
                <a:cubicBezTo>
                  <a:pt x="11713246" y="403328"/>
                  <a:pt x="11700992" y="411508"/>
                  <a:pt x="11677683" y="411508"/>
                </a:cubicBezTo>
                <a:lnTo>
                  <a:pt x="11054974" y="411508"/>
                </a:lnTo>
                <a:lnTo>
                  <a:pt x="11054974" y="459255"/>
                </a:lnTo>
                <a:lnTo>
                  <a:pt x="11677683" y="459255"/>
                </a:lnTo>
                <a:cubicBezTo>
                  <a:pt x="11700992" y="459255"/>
                  <a:pt x="11713246" y="467434"/>
                  <a:pt x="11720826" y="489310"/>
                </a:cubicBezTo>
                <a:cubicBezTo>
                  <a:pt x="11750480" y="575692"/>
                  <a:pt x="11844279" y="621588"/>
                  <a:pt x="11930333" y="591821"/>
                </a:cubicBezTo>
                <a:cubicBezTo>
                  <a:pt x="12016386" y="562054"/>
                  <a:pt x="12062107" y="467897"/>
                  <a:pt x="12032453" y="381515"/>
                </a:cubicBezTo>
                <a:cubicBezTo>
                  <a:pt x="12010213" y="316729"/>
                  <a:pt x="11951890" y="274716"/>
                  <a:pt x="11887816" y="270317"/>
                </a:cubicBezTo>
                <a:close/>
                <a:moveTo>
                  <a:pt x="0" y="1"/>
                </a:moveTo>
                <a:lnTo>
                  <a:pt x="12191996" y="1"/>
                </a:lnTo>
                <a:lnTo>
                  <a:pt x="12191996" y="141575"/>
                </a:lnTo>
                <a:lnTo>
                  <a:pt x="11569286" y="141575"/>
                </a:lnTo>
                <a:cubicBezTo>
                  <a:pt x="11545978" y="141575"/>
                  <a:pt x="11533723" y="133459"/>
                  <a:pt x="11526143" y="111582"/>
                </a:cubicBezTo>
                <a:cubicBezTo>
                  <a:pt x="11496489" y="25201"/>
                  <a:pt x="11402690" y="-20695"/>
                  <a:pt x="11316637" y="9072"/>
                </a:cubicBezTo>
                <a:cubicBezTo>
                  <a:pt x="11230584" y="38839"/>
                  <a:pt x="11184863" y="132996"/>
                  <a:pt x="11214516" y="219378"/>
                </a:cubicBezTo>
                <a:cubicBezTo>
                  <a:pt x="11244170" y="305760"/>
                  <a:pt x="11337969" y="351655"/>
                  <a:pt x="11424022" y="321889"/>
                </a:cubicBezTo>
                <a:cubicBezTo>
                  <a:pt x="11471960" y="305306"/>
                  <a:pt x="11509624" y="267498"/>
                  <a:pt x="11526143" y="219378"/>
                </a:cubicBezTo>
                <a:cubicBezTo>
                  <a:pt x="11533723" y="197502"/>
                  <a:pt x="11545978" y="189385"/>
                  <a:pt x="11569286" y="189385"/>
                </a:cubicBezTo>
                <a:lnTo>
                  <a:pt x="12191996" y="189385"/>
                </a:lnTo>
                <a:lnTo>
                  <a:pt x="12191996" y="681947"/>
                </a:lnTo>
                <a:lnTo>
                  <a:pt x="11569286" y="681947"/>
                </a:lnTo>
                <a:cubicBezTo>
                  <a:pt x="11545978" y="681947"/>
                  <a:pt x="11533723" y="673768"/>
                  <a:pt x="11526143" y="651891"/>
                </a:cubicBezTo>
                <a:cubicBezTo>
                  <a:pt x="11496489" y="565510"/>
                  <a:pt x="11402690" y="519614"/>
                  <a:pt x="11316637" y="549381"/>
                </a:cubicBezTo>
                <a:cubicBezTo>
                  <a:pt x="11230584" y="579148"/>
                  <a:pt x="11184863" y="673305"/>
                  <a:pt x="11214516" y="759686"/>
                </a:cubicBezTo>
                <a:cubicBezTo>
                  <a:pt x="11244170" y="846069"/>
                  <a:pt x="11337969" y="891964"/>
                  <a:pt x="11424022" y="862197"/>
                </a:cubicBezTo>
                <a:cubicBezTo>
                  <a:pt x="11471960" y="845615"/>
                  <a:pt x="11509624" y="807807"/>
                  <a:pt x="11526143" y="759687"/>
                </a:cubicBezTo>
                <a:cubicBezTo>
                  <a:pt x="11533723" y="737874"/>
                  <a:pt x="11545978" y="729694"/>
                  <a:pt x="11569286" y="729694"/>
                </a:cubicBezTo>
                <a:lnTo>
                  <a:pt x="12191996" y="729694"/>
                </a:lnTo>
                <a:lnTo>
                  <a:pt x="12191996" y="2277388"/>
                </a:lnTo>
                <a:lnTo>
                  <a:pt x="12191460" y="2277767"/>
                </a:lnTo>
                <a:lnTo>
                  <a:pt x="12161095" y="2146623"/>
                </a:lnTo>
                <a:cubicBezTo>
                  <a:pt x="12113628" y="2015646"/>
                  <a:pt x="12020537" y="1894992"/>
                  <a:pt x="11918461" y="1810602"/>
                </a:cubicBezTo>
                <a:cubicBezTo>
                  <a:pt x="11848920" y="1758748"/>
                  <a:pt x="11727526" y="1680268"/>
                  <a:pt x="11651456" y="1762678"/>
                </a:cubicBezTo>
                <a:cubicBezTo>
                  <a:pt x="11763468" y="1912061"/>
                  <a:pt x="11901155" y="2043257"/>
                  <a:pt x="12045768" y="2163383"/>
                </a:cubicBezTo>
                <a:lnTo>
                  <a:pt x="12190205" y="2278651"/>
                </a:lnTo>
                <a:lnTo>
                  <a:pt x="12169922" y="2292945"/>
                </a:lnTo>
                <a:lnTo>
                  <a:pt x="12028616" y="2181253"/>
                </a:lnTo>
                <a:cubicBezTo>
                  <a:pt x="11884523" y="2062061"/>
                  <a:pt x="11748096" y="1930460"/>
                  <a:pt x="11639981" y="1779604"/>
                </a:cubicBezTo>
                <a:cubicBezTo>
                  <a:pt x="11588888" y="1883946"/>
                  <a:pt x="11657477" y="2003820"/>
                  <a:pt x="11720869" y="2085405"/>
                </a:cubicBezTo>
                <a:cubicBezTo>
                  <a:pt x="11818825" y="2197505"/>
                  <a:pt x="11960511" y="2277379"/>
                  <a:pt x="12110040" y="2293599"/>
                </a:cubicBezTo>
                <a:lnTo>
                  <a:pt x="12165382" y="2296144"/>
                </a:lnTo>
                <a:lnTo>
                  <a:pt x="12066116" y="2366100"/>
                </a:lnTo>
                <a:cubicBezTo>
                  <a:pt x="11932337" y="2444182"/>
                  <a:pt x="11777169" y="2489082"/>
                  <a:pt x="11621396" y="2489082"/>
                </a:cubicBezTo>
                <a:cubicBezTo>
                  <a:pt x="11413698" y="2489082"/>
                  <a:pt x="11207077" y="2409261"/>
                  <a:pt x="11050796" y="2277388"/>
                </a:cubicBezTo>
                <a:lnTo>
                  <a:pt x="11050796" y="2447428"/>
                </a:lnTo>
                <a:cubicBezTo>
                  <a:pt x="11217918" y="2579236"/>
                  <a:pt x="11442925" y="2641748"/>
                  <a:pt x="11621396" y="2641748"/>
                </a:cubicBezTo>
                <a:cubicBezTo>
                  <a:pt x="11799867" y="2641748"/>
                  <a:pt x="12024874" y="2579236"/>
                  <a:pt x="12191996" y="2447428"/>
                </a:cubicBezTo>
                <a:lnTo>
                  <a:pt x="12191996" y="2536378"/>
                </a:lnTo>
                <a:cubicBezTo>
                  <a:pt x="12035715" y="2668250"/>
                  <a:pt x="11829094" y="2748071"/>
                  <a:pt x="11621396" y="2748071"/>
                </a:cubicBezTo>
                <a:cubicBezTo>
                  <a:pt x="11413698" y="2748071"/>
                  <a:pt x="11207077" y="2668250"/>
                  <a:pt x="11050796" y="2536378"/>
                </a:cubicBezTo>
                <a:lnTo>
                  <a:pt x="11050796" y="2706353"/>
                </a:lnTo>
                <a:cubicBezTo>
                  <a:pt x="11217918" y="2838226"/>
                  <a:pt x="11442925" y="2900675"/>
                  <a:pt x="11621396" y="2900675"/>
                </a:cubicBezTo>
                <a:cubicBezTo>
                  <a:pt x="11799867" y="2900675"/>
                  <a:pt x="12024874" y="2838226"/>
                  <a:pt x="12191996" y="2706353"/>
                </a:cubicBezTo>
                <a:lnTo>
                  <a:pt x="12191996" y="2795303"/>
                </a:lnTo>
                <a:cubicBezTo>
                  <a:pt x="12035715" y="2927175"/>
                  <a:pt x="11829094" y="3006996"/>
                  <a:pt x="11621396" y="3006996"/>
                </a:cubicBezTo>
                <a:cubicBezTo>
                  <a:pt x="11413698" y="3006996"/>
                  <a:pt x="11207077" y="2927175"/>
                  <a:pt x="11050796" y="2795303"/>
                </a:cubicBezTo>
                <a:lnTo>
                  <a:pt x="11050796" y="2965343"/>
                </a:lnTo>
                <a:cubicBezTo>
                  <a:pt x="11217918" y="3097214"/>
                  <a:pt x="11442925" y="3159599"/>
                  <a:pt x="11621396" y="3159599"/>
                </a:cubicBezTo>
                <a:cubicBezTo>
                  <a:pt x="11799867" y="3159599"/>
                  <a:pt x="12024874" y="3097214"/>
                  <a:pt x="12191996" y="2965343"/>
                </a:cubicBezTo>
                <a:lnTo>
                  <a:pt x="12191996" y="3054229"/>
                </a:lnTo>
                <a:cubicBezTo>
                  <a:pt x="12035715" y="3186164"/>
                  <a:pt x="11829094" y="3265985"/>
                  <a:pt x="11621396" y="3265985"/>
                </a:cubicBezTo>
                <a:cubicBezTo>
                  <a:pt x="11413698" y="3265985"/>
                  <a:pt x="11207077" y="3186164"/>
                  <a:pt x="11050796" y="3054292"/>
                </a:cubicBezTo>
                <a:lnTo>
                  <a:pt x="11050796" y="3224331"/>
                </a:lnTo>
                <a:cubicBezTo>
                  <a:pt x="11217918" y="3356139"/>
                  <a:pt x="11442925" y="3418588"/>
                  <a:pt x="11621396" y="3418588"/>
                </a:cubicBezTo>
                <a:cubicBezTo>
                  <a:pt x="11799867" y="3418588"/>
                  <a:pt x="12024874" y="3356139"/>
                  <a:pt x="12191996" y="3224268"/>
                </a:cubicBezTo>
                <a:lnTo>
                  <a:pt x="1219199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2082563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2 -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5D539B-F8A0-5F45-9430-14715FCAA40E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5F2F750-48DE-1C4B-8BE0-BFA2D25A71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" y="2"/>
            <a:ext cx="12191998" cy="6857999"/>
          </a:xfrm>
          <a:custGeom>
            <a:avLst/>
            <a:gdLst>
              <a:gd name="connsiteX0" fmla="*/ 11480216 w 12191998"/>
              <a:gd name="connsiteY0" fmla="*/ 6632401 h 6857999"/>
              <a:gd name="connsiteX1" fmla="*/ 11342399 w 12191998"/>
              <a:gd name="connsiteY1" fmla="*/ 6681458 h 6857999"/>
              <a:gd name="connsiteX2" fmla="*/ 11259420 w 12191998"/>
              <a:gd name="connsiteY2" fmla="*/ 6663476 h 6857999"/>
              <a:gd name="connsiteX3" fmla="*/ 11259420 w 12191998"/>
              <a:gd name="connsiteY3" fmla="*/ 6700715 h 6857999"/>
              <a:gd name="connsiteX4" fmla="*/ 11342314 w 12191998"/>
              <a:gd name="connsiteY4" fmla="*/ 6714531 h 6857999"/>
              <a:gd name="connsiteX5" fmla="*/ 11480216 w 12191998"/>
              <a:gd name="connsiteY5" fmla="*/ 6672318 h 6857999"/>
              <a:gd name="connsiteX6" fmla="*/ 11618117 w 12191998"/>
              <a:gd name="connsiteY6" fmla="*/ 6714531 h 6857999"/>
              <a:gd name="connsiteX7" fmla="*/ 11618074 w 12191998"/>
              <a:gd name="connsiteY7" fmla="*/ 6714573 h 6857999"/>
              <a:gd name="connsiteX8" fmla="*/ 11755976 w 12191998"/>
              <a:gd name="connsiteY8" fmla="*/ 6672361 h 6857999"/>
              <a:gd name="connsiteX9" fmla="*/ 11893878 w 12191998"/>
              <a:gd name="connsiteY9" fmla="*/ 6714573 h 6857999"/>
              <a:gd name="connsiteX10" fmla="*/ 11976729 w 12191998"/>
              <a:gd name="connsiteY10" fmla="*/ 6700715 h 6857999"/>
              <a:gd name="connsiteX11" fmla="*/ 11976729 w 12191998"/>
              <a:gd name="connsiteY11" fmla="*/ 6663476 h 6857999"/>
              <a:gd name="connsiteX12" fmla="*/ 11893750 w 12191998"/>
              <a:gd name="connsiteY12" fmla="*/ 6681458 h 6857999"/>
              <a:gd name="connsiteX13" fmla="*/ 11755934 w 12191998"/>
              <a:gd name="connsiteY13" fmla="*/ 6632401 h 6857999"/>
              <a:gd name="connsiteX14" fmla="*/ 11618074 w 12191998"/>
              <a:gd name="connsiteY14" fmla="*/ 6678482 h 6857999"/>
              <a:gd name="connsiteX15" fmla="*/ 11480216 w 12191998"/>
              <a:gd name="connsiteY15" fmla="*/ 6632401 h 6857999"/>
              <a:gd name="connsiteX16" fmla="*/ 11480258 w 12191998"/>
              <a:gd name="connsiteY16" fmla="*/ 6567997 h 6857999"/>
              <a:gd name="connsiteX17" fmla="*/ 11342442 w 12191998"/>
              <a:gd name="connsiteY17" fmla="*/ 6619009 h 6857999"/>
              <a:gd name="connsiteX18" fmla="*/ 11259463 w 12191998"/>
              <a:gd name="connsiteY18" fmla="*/ 6601495 h 6857999"/>
              <a:gd name="connsiteX19" fmla="*/ 11259463 w 12191998"/>
              <a:gd name="connsiteY19" fmla="*/ 6639754 h 6857999"/>
              <a:gd name="connsiteX20" fmla="*/ 11342314 w 12191998"/>
              <a:gd name="connsiteY20" fmla="*/ 6656375 h 6857999"/>
              <a:gd name="connsiteX21" fmla="*/ 11480216 w 12191998"/>
              <a:gd name="connsiteY21" fmla="*/ 6607361 h 6857999"/>
              <a:gd name="connsiteX22" fmla="*/ 11618117 w 12191998"/>
              <a:gd name="connsiteY22" fmla="*/ 6655652 h 6857999"/>
              <a:gd name="connsiteX23" fmla="*/ 11756019 w 12191998"/>
              <a:gd name="connsiteY23" fmla="*/ 6607361 h 6857999"/>
              <a:gd name="connsiteX24" fmla="*/ 11893920 w 12191998"/>
              <a:gd name="connsiteY24" fmla="*/ 6656375 h 6857999"/>
              <a:gd name="connsiteX25" fmla="*/ 11976771 w 12191998"/>
              <a:gd name="connsiteY25" fmla="*/ 6639754 h 6857999"/>
              <a:gd name="connsiteX26" fmla="*/ 11976771 w 12191998"/>
              <a:gd name="connsiteY26" fmla="*/ 6601495 h 6857999"/>
              <a:gd name="connsiteX27" fmla="*/ 11893792 w 12191998"/>
              <a:gd name="connsiteY27" fmla="*/ 6619009 h 6857999"/>
              <a:gd name="connsiteX28" fmla="*/ 11755976 w 12191998"/>
              <a:gd name="connsiteY28" fmla="*/ 6567997 h 6857999"/>
              <a:gd name="connsiteX29" fmla="*/ 11618117 w 12191998"/>
              <a:gd name="connsiteY29" fmla="*/ 6619476 h 6857999"/>
              <a:gd name="connsiteX30" fmla="*/ 11480258 w 12191998"/>
              <a:gd name="connsiteY30" fmla="*/ 6567997 h 6857999"/>
              <a:gd name="connsiteX31" fmla="*/ 11480215 w 12191998"/>
              <a:gd name="connsiteY31" fmla="*/ 6488377 h 6857999"/>
              <a:gd name="connsiteX32" fmla="*/ 11342314 w 12191998"/>
              <a:gd name="connsiteY32" fmla="*/ 6558391 h 6857999"/>
              <a:gd name="connsiteX33" fmla="*/ 11259420 w 12191998"/>
              <a:gd name="connsiteY33" fmla="*/ 6537603 h 6857999"/>
              <a:gd name="connsiteX34" fmla="*/ 11259420 w 12191998"/>
              <a:gd name="connsiteY34" fmla="*/ 6577733 h 6857999"/>
              <a:gd name="connsiteX35" fmla="*/ 11342271 w 12191998"/>
              <a:gd name="connsiteY35" fmla="*/ 6594439 h 6857999"/>
              <a:gd name="connsiteX36" fmla="*/ 11480215 w 12191998"/>
              <a:gd name="connsiteY36" fmla="*/ 6542875 h 6857999"/>
              <a:gd name="connsiteX37" fmla="*/ 11618116 w 12191998"/>
              <a:gd name="connsiteY37" fmla="*/ 6596607 h 6857999"/>
              <a:gd name="connsiteX38" fmla="*/ 11618074 w 12191998"/>
              <a:gd name="connsiteY38" fmla="*/ 6596650 h 6857999"/>
              <a:gd name="connsiteX39" fmla="*/ 11755975 w 12191998"/>
              <a:gd name="connsiteY39" fmla="*/ 6542917 h 6857999"/>
              <a:gd name="connsiteX40" fmla="*/ 11893877 w 12191998"/>
              <a:gd name="connsiteY40" fmla="*/ 6594439 h 6857999"/>
              <a:gd name="connsiteX41" fmla="*/ 11976728 w 12191998"/>
              <a:gd name="connsiteY41" fmla="*/ 6577733 h 6857999"/>
              <a:gd name="connsiteX42" fmla="*/ 11976728 w 12191998"/>
              <a:gd name="connsiteY42" fmla="*/ 6537603 h 6857999"/>
              <a:gd name="connsiteX43" fmla="*/ 11893834 w 12191998"/>
              <a:gd name="connsiteY43" fmla="*/ 6558391 h 6857999"/>
              <a:gd name="connsiteX44" fmla="*/ 11755933 w 12191998"/>
              <a:gd name="connsiteY44" fmla="*/ 6488377 h 6857999"/>
              <a:gd name="connsiteX45" fmla="*/ 11618074 w 12191998"/>
              <a:gd name="connsiteY45" fmla="*/ 6558391 h 6857999"/>
              <a:gd name="connsiteX46" fmla="*/ 11480215 w 12191998"/>
              <a:gd name="connsiteY46" fmla="*/ 6488377 h 6857999"/>
              <a:gd name="connsiteX47" fmla="*/ 11973626 w 12191998"/>
              <a:gd name="connsiteY47" fmla="*/ 6258616 h 6857999"/>
              <a:gd name="connsiteX48" fmla="*/ 11639159 w 12191998"/>
              <a:gd name="connsiteY48" fmla="*/ 6376326 h 6857999"/>
              <a:gd name="connsiteX49" fmla="*/ 11775955 w 12191998"/>
              <a:gd name="connsiteY49" fmla="*/ 6389674 h 6857999"/>
              <a:gd name="connsiteX50" fmla="*/ 11945527 w 12191998"/>
              <a:gd name="connsiteY50" fmla="*/ 6329820 h 6857999"/>
              <a:gd name="connsiteX51" fmla="*/ 11976261 w 12191998"/>
              <a:gd name="connsiteY51" fmla="*/ 6268308 h 6857999"/>
              <a:gd name="connsiteX52" fmla="*/ 11973626 w 12191998"/>
              <a:gd name="connsiteY52" fmla="*/ 6258616 h 6857999"/>
              <a:gd name="connsiteX53" fmla="*/ 11262693 w 12191998"/>
              <a:gd name="connsiteY53" fmla="*/ 6258490 h 6857999"/>
              <a:gd name="connsiteX54" fmla="*/ 11262650 w 12191998"/>
              <a:gd name="connsiteY54" fmla="*/ 6258618 h 6857999"/>
              <a:gd name="connsiteX55" fmla="*/ 11262657 w 12191998"/>
              <a:gd name="connsiteY55" fmla="*/ 6258619 h 6857999"/>
              <a:gd name="connsiteX56" fmla="*/ 11260015 w 12191998"/>
              <a:gd name="connsiteY56" fmla="*/ 6268182 h 6857999"/>
              <a:gd name="connsiteX57" fmla="*/ 11290792 w 12191998"/>
              <a:gd name="connsiteY57" fmla="*/ 6329694 h 6857999"/>
              <a:gd name="connsiteX58" fmla="*/ 11460278 w 12191998"/>
              <a:gd name="connsiteY58" fmla="*/ 6389676 h 6857999"/>
              <a:gd name="connsiteX59" fmla="*/ 11597117 w 12191998"/>
              <a:gd name="connsiteY59" fmla="*/ 6376328 h 6857999"/>
              <a:gd name="connsiteX60" fmla="*/ 11368694 w 12191998"/>
              <a:gd name="connsiteY60" fmla="*/ 6283454 h 6857999"/>
              <a:gd name="connsiteX61" fmla="*/ 11262657 w 12191998"/>
              <a:gd name="connsiteY61" fmla="*/ 6258619 h 6857999"/>
              <a:gd name="connsiteX62" fmla="*/ 11349327 w 12191998"/>
              <a:gd name="connsiteY62" fmla="*/ 6212452 h 6857999"/>
              <a:gd name="connsiteX63" fmla="*/ 11267879 w 12191998"/>
              <a:gd name="connsiteY63" fmla="*/ 6248755 h 6857999"/>
              <a:gd name="connsiteX64" fmla="*/ 11596309 w 12191998"/>
              <a:gd name="connsiteY64" fmla="*/ 6364127 h 6857999"/>
              <a:gd name="connsiteX65" fmla="*/ 11496964 w 12191998"/>
              <a:gd name="connsiteY65" fmla="*/ 6252454 h 6857999"/>
              <a:gd name="connsiteX66" fmla="*/ 11349327 w 12191998"/>
              <a:gd name="connsiteY66" fmla="*/ 6212452 h 6857999"/>
              <a:gd name="connsiteX67" fmla="*/ 11886906 w 12191998"/>
              <a:gd name="connsiteY67" fmla="*/ 6212451 h 6857999"/>
              <a:gd name="connsiteX68" fmla="*/ 11739269 w 12191998"/>
              <a:gd name="connsiteY68" fmla="*/ 6252453 h 6857999"/>
              <a:gd name="connsiteX69" fmla="*/ 11639924 w 12191998"/>
              <a:gd name="connsiteY69" fmla="*/ 6364126 h 6857999"/>
              <a:gd name="connsiteX70" fmla="*/ 11968354 w 12191998"/>
              <a:gd name="connsiteY70" fmla="*/ 6248754 h 6857999"/>
              <a:gd name="connsiteX71" fmla="*/ 11886906 w 12191998"/>
              <a:gd name="connsiteY71" fmla="*/ 6212451 h 6857999"/>
              <a:gd name="connsiteX72" fmla="*/ 11619170 w 12191998"/>
              <a:gd name="connsiteY72" fmla="*/ 5853750 h 6857999"/>
              <a:gd name="connsiteX73" fmla="*/ 11598903 w 12191998"/>
              <a:gd name="connsiteY73" fmla="*/ 5857408 h 6857999"/>
              <a:gd name="connsiteX74" fmla="*/ 11569826 w 12191998"/>
              <a:gd name="connsiteY74" fmla="*/ 5924742 h 6857999"/>
              <a:gd name="connsiteX75" fmla="*/ 11598903 w 12191998"/>
              <a:gd name="connsiteY75" fmla="*/ 5953818 h 6857999"/>
              <a:gd name="connsiteX76" fmla="*/ 11610551 w 12191998"/>
              <a:gd name="connsiteY76" fmla="*/ 5971247 h 6857999"/>
              <a:gd name="connsiteX77" fmla="*/ 11610551 w 12191998"/>
              <a:gd name="connsiteY77" fmla="*/ 6176909 h 6857999"/>
              <a:gd name="connsiteX78" fmla="*/ 11607660 w 12191998"/>
              <a:gd name="connsiteY78" fmla="*/ 6182690 h 6857999"/>
              <a:gd name="connsiteX79" fmla="*/ 11602729 w 12191998"/>
              <a:gd name="connsiteY79" fmla="*/ 6178439 h 6857999"/>
              <a:gd name="connsiteX80" fmla="*/ 11523321 w 12191998"/>
              <a:gd name="connsiteY80" fmla="*/ 5991397 h 6857999"/>
              <a:gd name="connsiteX81" fmla="*/ 11522386 w 12191998"/>
              <a:gd name="connsiteY81" fmla="*/ 5989186 h 6857999"/>
              <a:gd name="connsiteX82" fmla="*/ 11526296 w 12191998"/>
              <a:gd name="connsiteY82" fmla="*/ 5968569 h 6857999"/>
              <a:gd name="connsiteX83" fmla="*/ 11526747 w 12191998"/>
              <a:gd name="connsiteY83" fmla="*/ 5895167 h 6857999"/>
              <a:gd name="connsiteX84" fmla="*/ 11453346 w 12191998"/>
              <a:gd name="connsiteY84" fmla="*/ 5894714 h 6857999"/>
              <a:gd name="connsiteX85" fmla="*/ 11452894 w 12191998"/>
              <a:gd name="connsiteY85" fmla="*/ 5968117 h 6857999"/>
              <a:gd name="connsiteX86" fmla="*/ 11491013 w 12191998"/>
              <a:gd name="connsiteY86" fmla="*/ 5983532 h 6857999"/>
              <a:gd name="connsiteX87" fmla="*/ 11508570 w 12191998"/>
              <a:gd name="connsiteY87" fmla="*/ 5995010 h 6857999"/>
              <a:gd name="connsiteX88" fmla="*/ 11509505 w 12191998"/>
              <a:gd name="connsiteY88" fmla="*/ 5997220 h 6857999"/>
              <a:gd name="connsiteX89" fmla="*/ 11588828 w 12191998"/>
              <a:gd name="connsiteY89" fmla="*/ 6184050 h 6857999"/>
              <a:gd name="connsiteX90" fmla="*/ 11588828 w 12191998"/>
              <a:gd name="connsiteY90" fmla="*/ 6184305 h 6857999"/>
              <a:gd name="connsiteX91" fmla="*/ 11588446 w 12191998"/>
              <a:gd name="connsiteY91" fmla="*/ 6190767 h 6857999"/>
              <a:gd name="connsiteX92" fmla="*/ 11582282 w 12191998"/>
              <a:gd name="connsiteY92" fmla="*/ 6188854 h 6857999"/>
              <a:gd name="connsiteX93" fmla="*/ 11436346 w 12191998"/>
              <a:gd name="connsiteY93" fmla="*/ 6047637 h 6857999"/>
              <a:gd name="connsiteX94" fmla="*/ 11434645 w 12191998"/>
              <a:gd name="connsiteY94" fmla="*/ 6045979 h 6857999"/>
              <a:gd name="connsiteX95" fmla="*/ 11430395 w 12191998"/>
              <a:gd name="connsiteY95" fmla="*/ 6025489 h 6857999"/>
              <a:gd name="connsiteX96" fmla="*/ 11402065 w 12191998"/>
              <a:gd name="connsiteY96" fmla="*/ 5957838 h 6857999"/>
              <a:gd name="connsiteX97" fmla="*/ 11334414 w 12191998"/>
              <a:gd name="connsiteY97" fmla="*/ 5986166 h 6857999"/>
              <a:gd name="connsiteX98" fmla="*/ 11362743 w 12191998"/>
              <a:gd name="connsiteY98" fmla="*/ 6053818 h 6857999"/>
              <a:gd name="connsiteX99" fmla="*/ 11403784 w 12191998"/>
              <a:gd name="connsiteY99" fmla="*/ 6053078 h 6857999"/>
              <a:gd name="connsiteX100" fmla="*/ 11424401 w 12191998"/>
              <a:gd name="connsiteY100" fmla="*/ 6056819 h 6857999"/>
              <a:gd name="connsiteX101" fmla="*/ 11426143 w 12191998"/>
              <a:gd name="connsiteY101" fmla="*/ 6058477 h 6857999"/>
              <a:gd name="connsiteX102" fmla="*/ 11572122 w 12191998"/>
              <a:gd name="connsiteY102" fmla="*/ 6199481 h 6857999"/>
              <a:gd name="connsiteX103" fmla="*/ 11574290 w 12191998"/>
              <a:gd name="connsiteY103" fmla="*/ 6205560 h 6857999"/>
              <a:gd name="connsiteX104" fmla="*/ 11567871 w 12191998"/>
              <a:gd name="connsiteY104" fmla="*/ 6206198 h 6857999"/>
              <a:gd name="connsiteX105" fmla="*/ 11378193 w 12191998"/>
              <a:gd name="connsiteY105" fmla="*/ 6133421 h 6857999"/>
              <a:gd name="connsiteX106" fmla="*/ 11375940 w 12191998"/>
              <a:gd name="connsiteY106" fmla="*/ 6132571 h 6857999"/>
              <a:gd name="connsiteX107" fmla="*/ 11363825 w 12191998"/>
              <a:gd name="connsiteY107" fmla="*/ 6115567 h 6857999"/>
              <a:gd name="connsiteX108" fmla="*/ 11311310 w 12191998"/>
              <a:gd name="connsiteY108" fmla="*/ 6064365 h 6857999"/>
              <a:gd name="connsiteX109" fmla="*/ 11260109 w 12191998"/>
              <a:gd name="connsiteY109" fmla="*/ 6116879 h 6857999"/>
              <a:gd name="connsiteX110" fmla="*/ 11312623 w 12191998"/>
              <a:gd name="connsiteY110" fmla="*/ 6168080 h 6857999"/>
              <a:gd name="connsiteX111" fmla="*/ 11350306 w 12191998"/>
              <a:gd name="connsiteY111" fmla="*/ 6151148 h 6857999"/>
              <a:gd name="connsiteX112" fmla="*/ 11370753 w 12191998"/>
              <a:gd name="connsiteY112" fmla="*/ 6146514 h 6857999"/>
              <a:gd name="connsiteX113" fmla="*/ 11372794 w 12191998"/>
              <a:gd name="connsiteY113" fmla="*/ 6147322 h 6857999"/>
              <a:gd name="connsiteX114" fmla="*/ 11562387 w 12191998"/>
              <a:gd name="connsiteY114" fmla="*/ 6220098 h 6857999"/>
              <a:gd name="connsiteX115" fmla="*/ 11562770 w 12191998"/>
              <a:gd name="connsiteY115" fmla="*/ 6220098 h 6857999"/>
              <a:gd name="connsiteX116" fmla="*/ 11567021 w 12191998"/>
              <a:gd name="connsiteY116" fmla="*/ 6226135 h 6857999"/>
              <a:gd name="connsiteX117" fmla="*/ 11567021 w 12191998"/>
              <a:gd name="connsiteY117" fmla="*/ 6226645 h 6857999"/>
              <a:gd name="connsiteX118" fmla="*/ 11566553 w 12191998"/>
              <a:gd name="connsiteY118" fmla="*/ 6233447 h 6857999"/>
              <a:gd name="connsiteX119" fmla="*/ 11599243 w 12191998"/>
              <a:gd name="connsiteY119" fmla="*/ 6281653 h 6857999"/>
              <a:gd name="connsiteX120" fmla="*/ 11610891 w 12191998"/>
              <a:gd name="connsiteY120" fmla="*/ 6299124 h 6857999"/>
              <a:gd name="connsiteX121" fmla="*/ 11610891 w 12191998"/>
              <a:gd name="connsiteY121" fmla="*/ 6515498 h 6857999"/>
              <a:gd name="connsiteX122" fmla="*/ 11625769 w 12191998"/>
              <a:gd name="connsiteY122" fmla="*/ 6515498 h 6857999"/>
              <a:gd name="connsiteX123" fmla="*/ 11625769 w 12191998"/>
              <a:gd name="connsiteY123" fmla="*/ 6299124 h 6857999"/>
              <a:gd name="connsiteX124" fmla="*/ 11637459 w 12191998"/>
              <a:gd name="connsiteY124" fmla="*/ 6281653 h 6857999"/>
              <a:gd name="connsiteX125" fmla="*/ 11670149 w 12191998"/>
              <a:gd name="connsiteY125" fmla="*/ 6233447 h 6857999"/>
              <a:gd name="connsiteX126" fmla="*/ 11669682 w 12191998"/>
              <a:gd name="connsiteY126" fmla="*/ 6226475 h 6857999"/>
              <a:gd name="connsiteX127" fmla="*/ 11669682 w 12191998"/>
              <a:gd name="connsiteY127" fmla="*/ 6226092 h 6857999"/>
              <a:gd name="connsiteX128" fmla="*/ 11673933 w 12191998"/>
              <a:gd name="connsiteY128" fmla="*/ 6220098 h 6857999"/>
              <a:gd name="connsiteX129" fmla="*/ 11674188 w 12191998"/>
              <a:gd name="connsiteY129" fmla="*/ 6220098 h 6857999"/>
              <a:gd name="connsiteX130" fmla="*/ 11863908 w 12191998"/>
              <a:gd name="connsiteY130" fmla="*/ 6147279 h 6857999"/>
              <a:gd name="connsiteX131" fmla="*/ 11865949 w 12191998"/>
              <a:gd name="connsiteY131" fmla="*/ 6146472 h 6857999"/>
              <a:gd name="connsiteX132" fmla="*/ 11886396 w 12191998"/>
              <a:gd name="connsiteY132" fmla="*/ 6151105 h 6857999"/>
              <a:gd name="connsiteX133" fmla="*/ 11959679 w 12191998"/>
              <a:gd name="connsiteY133" fmla="*/ 6154081 h 6857999"/>
              <a:gd name="connsiteX134" fmla="*/ 11972946 w 12191998"/>
              <a:gd name="connsiteY134" fmla="*/ 6097373 h 6857999"/>
              <a:gd name="connsiteX135" fmla="*/ 11972691 w 12191998"/>
              <a:gd name="connsiteY135" fmla="*/ 6097416 h 6857999"/>
              <a:gd name="connsiteX136" fmla="*/ 11905695 w 12191998"/>
              <a:gd name="connsiteY136" fmla="*/ 6067567 h 6857999"/>
              <a:gd name="connsiteX137" fmla="*/ 11872410 w 12191998"/>
              <a:gd name="connsiteY137" fmla="*/ 6115397 h 6857999"/>
              <a:gd name="connsiteX138" fmla="*/ 11860295 w 12191998"/>
              <a:gd name="connsiteY138" fmla="*/ 6132401 h 6857999"/>
              <a:gd name="connsiteX139" fmla="*/ 11858297 w 12191998"/>
              <a:gd name="connsiteY139" fmla="*/ 6133166 h 6857999"/>
              <a:gd name="connsiteX140" fmla="*/ 11668321 w 12191998"/>
              <a:gd name="connsiteY140" fmla="*/ 6206113 h 6857999"/>
              <a:gd name="connsiteX141" fmla="*/ 11661903 w 12191998"/>
              <a:gd name="connsiteY141" fmla="*/ 6205475 h 6857999"/>
              <a:gd name="connsiteX142" fmla="*/ 11664028 w 12191998"/>
              <a:gd name="connsiteY142" fmla="*/ 6199396 h 6857999"/>
              <a:gd name="connsiteX143" fmla="*/ 11810006 w 12191998"/>
              <a:gd name="connsiteY143" fmla="*/ 6058392 h 6857999"/>
              <a:gd name="connsiteX144" fmla="*/ 11811749 w 12191998"/>
              <a:gd name="connsiteY144" fmla="*/ 6056734 h 6857999"/>
              <a:gd name="connsiteX145" fmla="*/ 11832409 w 12191998"/>
              <a:gd name="connsiteY145" fmla="*/ 6052993 h 6857999"/>
              <a:gd name="connsiteX146" fmla="*/ 11901104 w 12191998"/>
              <a:gd name="connsiteY146" fmla="*/ 6027123 h 6857999"/>
              <a:gd name="connsiteX147" fmla="*/ 11875233 w 12191998"/>
              <a:gd name="connsiteY147" fmla="*/ 5958429 h 6857999"/>
              <a:gd name="connsiteX148" fmla="*/ 11806537 w 12191998"/>
              <a:gd name="connsiteY148" fmla="*/ 5984299 h 6857999"/>
              <a:gd name="connsiteX149" fmla="*/ 11805798 w 12191998"/>
              <a:gd name="connsiteY149" fmla="*/ 6025404 h 6857999"/>
              <a:gd name="connsiteX150" fmla="*/ 11801589 w 12191998"/>
              <a:gd name="connsiteY150" fmla="*/ 6046064 h 6857999"/>
              <a:gd name="connsiteX151" fmla="*/ 11800059 w 12191998"/>
              <a:gd name="connsiteY151" fmla="*/ 6047552 h 6857999"/>
              <a:gd name="connsiteX152" fmla="*/ 11653656 w 12191998"/>
              <a:gd name="connsiteY152" fmla="*/ 6188896 h 6857999"/>
              <a:gd name="connsiteX153" fmla="*/ 11647492 w 12191998"/>
              <a:gd name="connsiteY153" fmla="*/ 6190809 h 6857999"/>
              <a:gd name="connsiteX154" fmla="*/ 11647109 w 12191998"/>
              <a:gd name="connsiteY154" fmla="*/ 6184348 h 6857999"/>
              <a:gd name="connsiteX155" fmla="*/ 11647109 w 12191998"/>
              <a:gd name="connsiteY155" fmla="*/ 6184093 h 6857999"/>
              <a:gd name="connsiteX156" fmla="*/ 11726517 w 12191998"/>
              <a:gd name="connsiteY156" fmla="*/ 5997220 h 6857999"/>
              <a:gd name="connsiteX157" fmla="*/ 11727452 w 12191998"/>
              <a:gd name="connsiteY157" fmla="*/ 5995010 h 6857999"/>
              <a:gd name="connsiteX158" fmla="*/ 11745009 w 12191998"/>
              <a:gd name="connsiteY158" fmla="*/ 5983532 h 6857999"/>
              <a:gd name="connsiteX159" fmla="*/ 11797972 w 12191998"/>
              <a:gd name="connsiteY159" fmla="*/ 5932882 h 6857999"/>
              <a:gd name="connsiteX160" fmla="*/ 11747321 w 12191998"/>
              <a:gd name="connsiteY160" fmla="*/ 5879920 h 6857999"/>
              <a:gd name="connsiteX161" fmla="*/ 11694358 w 12191998"/>
              <a:gd name="connsiteY161" fmla="*/ 5930569 h 6857999"/>
              <a:gd name="connsiteX162" fmla="*/ 11709726 w 12191998"/>
              <a:gd name="connsiteY162" fmla="*/ 5968569 h 6857999"/>
              <a:gd name="connsiteX163" fmla="*/ 11713637 w 12191998"/>
              <a:gd name="connsiteY163" fmla="*/ 5989186 h 6857999"/>
              <a:gd name="connsiteX164" fmla="*/ 11712786 w 12191998"/>
              <a:gd name="connsiteY164" fmla="*/ 5991184 h 6857999"/>
              <a:gd name="connsiteX165" fmla="*/ 11633294 w 12191998"/>
              <a:gd name="connsiteY165" fmla="*/ 6178482 h 6857999"/>
              <a:gd name="connsiteX166" fmla="*/ 11628362 w 12191998"/>
              <a:gd name="connsiteY166" fmla="*/ 6182732 h 6857999"/>
              <a:gd name="connsiteX167" fmla="*/ 11625472 w 12191998"/>
              <a:gd name="connsiteY167" fmla="*/ 6176951 h 6857999"/>
              <a:gd name="connsiteX168" fmla="*/ 11625472 w 12191998"/>
              <a:gd name="connsiteY168" fmla="*/ 5971247 h 6857999"/>
              <a:gd name="connsiteX169" fmla="*/ 11637162 w 12191998"/>
              <a:gd name="connsiteY169" fmla="*/ 5953818 h 6857999"/>
              <a:gd name="connsiteX170" fmla="*/ 11666238 w 12191998"/>
              <a:gd name="connsiteY170" fmla="*/ 5886483 h 6857999"/>
              <a:gd name="connsiteX171" fmla="*/ 11619170 w 12191998"/>
              <a:gd name="connsiteY171" fmla="*/ 5853750 h 6857999"/>
              <a:gd name="connsiteX172" fmla="*/ 11701896 w 12191998"/>
              <a:gd name="connsiteY172" fmla="*/ 912806 h 6857999"/>
              <a:gd name="connsiteX173" fmla="*/ 11638183 w 12191998"/>
              <a:gd name="connsiteY173" fmla="*/ 921340 h 6857999"/>
              <a:gd name="connsiteX174" fmla="*/ 11537882 w 12191998"/>
              <a:gd name="connsiteY174" fmla="*/ 1022023 h 6857999"/>
              <a:gd name="connsiteX175" fmla="*/ 11495507 w 12191998"/>
              <a:gd name="connsiteY175" fmla="*/ 1051481 h 6857999"/>
              <a:gd name="connsiteX176" fmla="*/ 10883897 w 12191998"/>
              <a:gd name="connsiteY176" fmla="*/ 1051481 h 6857999"/>
              <a:gd name="connsiteX177" fmla="*/ 10883897 w 12191998"/>
              <a:gd name="connsiteY177" fmla="*/ 1098439 h 6857999"/>
              <a:gd name="connsiteX178" fmla="*/ 11495507 w 12191998"/>
              <a:gd name="connsiteY178" fmla="*/ 1098439 h 6857999"/>
              <a:gd name="connsiteX179" fmla="*/ 11537882 w 12191998"/>
              <a:gd name="connsiteY179" fmla="*/ 1127897 h 6857999"/>
              <a:gd name="connsiteX180" fmla="*/ 11743654 w 12191998"/>
              <a:gd name="connsiteY180" fmla="*/ 1228581 h 6857999"/>
              <a:gd name="connsiteX181" fmla="*/ 11843954 w 12191998"/>
              <a:gd name="connsiteY181" fmla="*/ 1022023 h 6857999"/>
              <a:gd name="connsiteX182" fmla="*/ 11701896 w 12191998"/>
              <a:gd name="connsiteY182" fmla="*/ 912806 h 6857999"/>
              <a:gd name="connsiteX183" fmla="*/ 11204609 w 12191998"/>
              <a:gd name="connsiteY183" fmla="*/ 647685 h 6857999"/>
              <a:gd name="connsiteX184" fmla="*/ 11140896 w 12191998"/>
              <a:gd name="connsiteY184" fmla="*/ 656219 h 6857999"/>
              <a:gd name="connsiteX185" fmla="*/ 11040595 w 12191998"/>
              <a:gd name="connsiteY185" fmla="*/ 862776 h 6857999"/>
              <a:gd name="connsiteX186" fmla="*/ 11246367 w 12191998"/>
              <a:gd name="connsiteY186" fmla="*/ 963460 h 6857999"/>
              <a:gd name="connsiteX187" fmla="*/ 11346668 w 12191998"/>
              <a:gd name="connsiteY187" fmla="*/ 862776 h 6857999"/>
              <a:gd name="connsiteX188" fmla="*/ 11389042 w 12191998"/>
              <a:gd name="connsiteY188" fmla="*/ 833318 h 6857999"/>
              <a:gd name="connsiteX189" fmla="*/ 12000653 w 12191998"/>
              <a:gd name="connsiteY189" fmla="*/ 833318 h 6857999"/>
              <a:gd name="connsiteX190" fmla="*/ 12000653 w 12191998"/>
              <a:gd name="connsiteY190" fmla="*/ 786422 h 6857999"/>
              <a:gd name="connsiteX191" fmla="*/ 11389042 w 12191998"/>
              <a:gd name="connsiteY191" fmla="*/ 786422 h 6857999"/>
              <a:gd name="connsiteX192" fmla="*/ 11346668 w 12191998"/>
              <a:gd name="connsiteY192" fmla="*/ 756902 h 6857999"/>
              <a:gd name="connsiteX193" fmla="*/ 11204609 w 12191998"/>
              <a:gd name="connsiteY193" fmla="*/ 647685 h 6857999"/>
              <a:gd name="connsiteX194" fmla="*/ 11701896 w 12191998"/>
              <a:gd name="connsiteY194" fmla="*/ 382128 h 6857999"/>
              <a:gd name="connsiteX195" fmla="*/ 11638183 w 12191998"/>
              <a:gd name="connsiteY195" fmla="*/ 390661 h 6857999"/>
              <a:gd name="connsiteX196" fmla="*/ 11537882 w 12191998"/>
              <a:gd name="connsiteY196" fmla="*/ 491345 h 6857999"/>
              <a:gd name="connsiteX197" fmla="*/ 11495507 w 12191998"/>
              <a:gd name="connsiteY197" fmla="*/ 520803 h 6857999"/>
              <a:gd name="connsiteX198" fmla="*/ 10883897 w 12191998"/>
              <a:gd name="connsiteY198" fmla="*/ 520803 h 6857999"/>
              <a:gd name="connsiteX199" fmla="*/ 10883897 w 12191998"/>
              <a:gd name="connsiteY199" fmla="*/ 567699 h 6857999"/>
              <a:gd name="connsiteX200" fmla="*/ 11495507 w 12191998"/>
              <a:gd name="connsiteY200" fmla="*/ 567699 h 6857999"/>
              <a:gd name="connsiteX201" fmla="*/ 11537882 w 12191998"/>
              <a:gd name="connsiteY201" fmla="*/ 597219 h 6857999"/>
              <a:gd name="connsiteX202" fmla="*/ 11743654 w 12191998"/>
              <a:gd name="connsiteY202" fmla="*/ 697903 h 6857999"/>
              <a:gd name="connsiteX203" fmla="*/ 11843954 w 12191998"/>
              <a:gd name="connsiteY203" fmla="*/ 491345 h 6857999"/>
              <a:gd name="connsiteX204" fmla="*/ 11701896 w 12191998"/>
              <a:gd name="connsiteY204" fmla="*/ 382128 h 6857999"/>
              <a:gd name="connsiteX205" fmla="*/ 11204608 w 12191998"/>
              <a:gd name="connsiteY205" fmla="*/ 117007 h 6857999"/>
              <a:gd name="connsiteX206" fmla="*/ 11140896 w 12191998"/>
              <a:gd name="connsiteY206" fmla="*/ 125540 h 6857999"/>
              <a:gd name="connsiteX207" fmla="*/ 11040595 w 12191998"/>
              <a:gd name="connsiteY207" fmla="*/ 332097 h 6857999"/>
              <a:gd name="connsiteX208" fmla="*/ 11246367 w 12191998"/>
              <a:gd name="connsiteY208" fmla="*/ 432781 h 6857999"/>
              <a:gd name="connsiteX209" fmla="*/ 11346668 w 12191998"/>
              <a:gd name="connsiteY209" fmla="*/ 332097 h 6857999"/>
              <a:gd name="connsiteX210" fmla="*/ 11389042 w 12191998"/>
              <a:gd name="connsiteY210" fmla="*/ 302639 h 6857999"/>
              <a:gd name="connsiteX211" fmla="*/ 12000653 w 12191998"/>
              <a:gd name="connsiteY211" fmla="*/ 302639 h 6857999"/>
              <a:gd name="connsiteX212" fmla="*/ 12000653 w 12191998"/>
              <a:gd name="connsiteY212" fmla="*/ 255681 h 6857999"/>
              <a:gd name="connsiteX213" fmla="*/ 11389042 w 12191998"/>
              <a:gd name="connsiteY213" fmla="*/ 255681 h 6857999"/>
              <a:gd name="connsiteX214" fmla="*/ 11346668 w 12191998"/>
              <a:gd name="connsiteY214" fmla="*/ 226223 h 6857999"/>
              <a:gd name="connsiteX215" fmla="*/ 11204608 w 12191998"/>
              <a:gd name="connsiteY215" fmla="*/ 117007 h 6857999"/>
              <a:gd name="connsiteX216" fmla="*/ 0 w 12191998"/>
              <a:gd name="connsiteY216" fmla="*/ 0 h 6857999"/>
              <a:gd name="connsiteX217" fmla="*/ 12191998 w 12191998"/>
              <a:gd name="connsiteY217" fmla="*/ 0 h 6857999"/>
              <a:gd name="connsiteX218" fmla="*/ 12191998 w 12191998"/>
              <a:gd name="connsiteY218" fmla="*/ 6857999 h 6857999"/>
              <a:gd name="connsiteX219" fmla="*/ 0 w 12191998"/>
              <a:gd name="connsiteY21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12191998" h="6857999">
                <a:moveTo>
                  <a:pt x="11480216" y="6632401"/>
                </a:moveTo>
                <a:cubicBezTo>
                  <a:pt x="11441458" y="6664424"/>
                  <a:pt x="11392672" y="6681789"/>
                  <a:pt x="11342399" y="6681458"/>
                </a:cubicBezTo>
                <a:cubicBezTo>
                  <a:pt x="11313804" y="6681169"/>
                  <a:pt x="11285569" y="6675051"/>
                  <a:pt x="11259420" y="6663476"/>
                </a:cubicBezTo>
                <a:lnTo>
                  <a:pt x="11259420" y="6700715"/>
                </a:lnTo>
                <a:cubicBezTo>
                  <a:pt x="11285981" y="6710322"/>
                  <a:pt x="11314073" y="6715002"/>
                  <a:pt x="11342314" y="6714531"/>
                </a:cubicBezTo>
                <a:cubicBezTo>
                  <a:pt x="11393496" y="6714531"/>
                  <a:pt x="11438811" y="6702075"/>
                  <a:pt x="11480216" y="6672318"/>
                </a:cubicBezTo>
                <a:cubicBezTo>
                  <a:pt x="11516561" y="6700035"/>
                  <a:pt x="11567105" y="6714531"/>
                  <a:pt x="11618117" y="6714531"/>
                </a:cubicBezTo>
                <a:lnTo>
                  <a:pt x="11618074" y="6714573"/>
                </a:lnTo>
                <a:cubicBezTo>
                  <a:pt x="11669256" y="6714573"/>
                  <a:pt x="11719588" y="6700077"/>
                  <a:pt x="11755976" y="6672361"/>
                </a:cubicBezTo>
                <a:cubicBezTo>
                  <a:pt x="11797381" y="6702245"/>
                  <a:pt x="11842866" y="6714573"/>
                  <a:pt x="11893878" y="6714573"/>
                </a:cubicBezTo>
                <a:cubicBezTo>
                  <a:pt x="11922108" y="6715028"/>
                  <a:pt x="11950182" y="6710331"/>
                  <a:pt x="11976729" y="6700715"/>
                </a:cubicBezTo>
                <a:lnTo>
                  <a:pt x="11976729" y="6663476"/>
                </a:lnTo>
                <a:cubicBezTo>
                  <a:pt x="11950581" y="6675051"/>
                  <a:pt x="11922346" y="6681169"/>
                  <a:pt x="11893750" y="6681458"/>
                </a:cubicBezTo>
                <a:cubicBezTo>
                  <a:pt x="11843478" y="6681789"/>
                  <a:pt x="11794690" y="6664424"/>
                  <a:pt x="11755934" y="6632401"/>
                </a:cubicBezTo>
                <a:cubicBezTo>
                  <a:pt x="11718185" y="6664156"/>
                  <a:pt x="11669426" y="6678482"/>
                  <a:pt x="11618074" y="6678482"/>
                </a:cubicBezTo>
                <a:cubicBezTo>
                  <a:pt x="11566723" y="6678482"/>
                  <a:pt x="11517964" y="6664156"/>
                  <a:pt x="11480216" y="6632401"/>
                </a:cubicBezTo>
                <a:close/>
                <a:moveTo>
                  <a:pt x="11480258" y="6567997"/>
                </a:moveTo>
                <a:cubicBezTo>
                  <a:pt x="11441696" y="6600589"/>
                  <a:pt x="11392932" y="6618639"/>
                  <a:pt x="11342442" y="6619009"/>
                </a:cubicBezTo>
                <a:cubicBezTo>
                  <a:pt x="11313879" y="6618881"/>
                  <a:pt x="11285642" y="6612922"/>
                  <a:pt x="11259463" y="6601495"/>
                </a:cubicBezTo>
                <a:lnTo>
                  <a:pt x="11259463" y="6639754"/>
                </a:lnTo>
                <a:cubicBezTo>
                  <a:pt x="11285675" y="6650827"/>
                  <a:pt x="11313858" y="6656481"/>
                  <a:pt x="11342314" y="6656375"/>
                </a:cubicBezTo>
                <a:cubicBezTo>
                  <a:pt x="11393326" y="6656375"/>
                  <a:pt x="11438854" y="6639669"/>
                  <a:pt x="11480216" y="6607361"/>
                </a:cubicBezTo>
                <a:cubicBezTo>
                  <a:pt x="11518474" y="6640391"/>
                  <a:pt x="11571612" y="6655652"/>
                  <a:pt x="11618117" y="6655652"/>
                </a:cubicBezTo>
                <a:cubicBezTo>
                  <a:pt x="11664623" y="6655652"/>
                  <a:pt x="11717675" y="6640391"/>
                  <a:pt x="11756019" y="6607361"/>
                </a:cubicBezTo>
                <a:cubicBezTo>
                  <a:pt x="11797381" y="6639669"/>
                  <a:pt x="11842738" y="6656375"/>
                  <a:pt x="11893920" y="6656375"/>
                </a:cubicBezTo>
                <a:cubicBezTo>
                  <a:pt x="11922376" y="6656481"/>
                  <a:pt x="11950560" y="6650827"/>
                  <a:pt x="11976771" y="6639754"/>
                </a:cubicBezTo>
                <a:lnTo>
                  <a:pt x="11976771" y="6601495"/>
                </a:lnTo>
                <a:cubicBezTo>
                  <a:pt x="11950594" y="6612922"/>
                  <a:pt x="11922355" y="6618881"/>
                  <a:pt x="11893792" y="6619009"/>
                </a:cubicBezTo>
                <a:cubicBezTo>
                  <a:pt x="11843304" y="6618639"/>
                  <a:pt x="11794537" y="6600589"/>
                  <a:pt x="11755976" y="6567997"/>
                </a:cubicBezTo>
                <a:cubicBezTo>
                  <a:pt x="11717471" y="6600772"/>
                  <a:pt x="11668682" y="6618992"/>
                  <a:pt x="11618117" y="6619476"/>
                </a:cubicBezTo>
                <a:cubicBezTo>
                  <a:pt x="11567552" y="6618992"/>
                  <a:pt x="11518763" y="6600772"/>
                  <a:pt x="11480258" y="6567997"/>
                </a:cubicBezTo>
                <a:close/>
                <a:moveTo>
                  <a:pt x="11480215" y="6488377"/>
                </a:moveTo>
                <a:cubicBezTo>
                  <a:pt x="11454284" y="6533948"/>
                  <a:pt x="11389754" y="6558391"/>
                  <a:pt x="11342314" y="6558391"/>
                </a:cubicBezTo>
                <a:cubicBezTo>
                  <a:pt x="11313461" y="6557855"/>
                  <a:pt x="11285111" y="6550743"/>
                  <a:pt x="11259420" y="6537603"/>
                </a:cubicBezTo>
                <a:lnTo>
                  <a:pt x="11259420" y="6577733"/>
                </a:lnTo>
                <a:cubicBezTo>
                  <a:pt x="11285633" y="6588815"/>
                  <a:pt x="11313812" y="6594499"/>
                  <a:pt x="11342271" y="6594439"/>
                </a:cubicBezTo>
                <a:cubicBezTo>
                  <a:pt x="11393496" y="6594439"/>
                  <a:pt x="11434560" y="6579773"/>
                  <a:pt x="11480215" y="6542875"/>
                </a:cubicBezTo>
                <a:cubicBezTo>
                  <a:pt x="11518006" y="6574757"/>
                  <a:pt x="11568550" y="6596607"/>
                  <a:pt x="11618116" y="6596607"/>
                </a:cubicBezTo>
                <a:lnTo>
                  <a:pt x="11618074" y="6596650"/>
                </a:lnTo>
                <a:cubicBezTo>
                  <a:pt x="11667640" y="6596650"/>
                  <a:pt x="11718184" y="6574800"/>
                  <a:pt x="11755975" y="6542917"/>
                </a:cubicBezTo>
                <a:cubicBezTo>
                  <a:pt x="11801588" y="6579816"/>
                  <a:pt x="11842865" y="6594439"/>
                  <a:pt x="11893877" y="6594439"/>
                </a:cubicBezTo>
                <a:cubicBezTo>
                  <a:pt x="11922337" y="6594499"/>
                  <a:pt x="11950517" y="6588815"/>
                  <a:pt x="11976728" y="6577733"/>
                </a:cubicBezTo>
                <a:lnTo>
                  <a:pt x="11976728" y="6537603"/>
                </a:lnTo>
                <a:cubicBezTo>
                  <a:pt x="11951035" y="6550743"/>
                  <a:pt x="11922686" y="6557855"/>
                  <a:pt x="11893834" y="6558391"/>
                </a:cubicBezTo>
                <a:cubicBezTo>
                  <a:pt x="11846394" y="6558391"/>
                  <a:pt x="11781864" y="6533948"/>
                  <a:pt x="11755933" y="6488377"/>
                </a:cubicBezTo>
                <a:cubicBezTo>
                  <a:pt x="11730044" y="6533948"/>
                  <a:pt x="11665472" y="6558391"/>
                  <a:pt x="11618074" y="6558391"/>
                </a:cubicBezTo>
                <a:cubicBezTo>
                  <a:pt x="11570676" y="6558391"/>
                  <a:pt x="11506104" y="6533948"/>
                  <a:pt x="11480215" y="6488377"/>
                </a:cubicBezTo>
                <a:close/>
                <a:moveTo>
                  <a:pt x="11973626" y="6258616"/>
                </a:moveTo>
                <a:cubicBezTo>
                  <a:pt x="11833939" y="6280084"/>
                  <a:pt x="11675632" y="6357749"/>
                  <a:pt x="11639159" y="6376326"/>
                </a:cubicBezTo>
                <a:cubicBezTo>
                  <a:pt x="11677418" y="6388611"/>
                  <a:pt x="11724901" y="6393925"/>
                  <a:pt x="11775955" y="6389674"/>
                </a:cubicBezTo>
                <a:cubicBezTo>
                  <a:pt x="11847116" y="6383722"/>
                  <a:pt x="11908671" y="6360597"/>
                  <a:pt x="11945527" y="6329820"/>
                </a:cubicBezTo>
                <a:cubicBezTo>
                  <a:pt x="11973115" y="6307247"/>
                  <a:pt x="11978769" y="6284675"/>
                  <a:pt x="11976261" y="6268308"/>
                </a:cubicBezTo>
                <a:cubicBezTo>
                  <a:pt x="11975751" y="6264989"/>
                  <a:pt x="11974867" y="6261736"/>
                  <a:pt x="11973626" y="6258616"/>
                </a:cubicBezTo>
                <a:close/>
                <a:moveTo>
                  <a:pt x="11262693" y="6258490"/>
                </a:moveTo>
                <a:lnTo>
                  <a:pt x="11262650" y="6258618"/>
                </a:lnTo>
                <a:lnTo>
                  <a:pt x="11262657" y="6258619"/>
                </a:lnTo>
                <a:lnTo>
                  <a:pt x="11260015" y="6268182"/>
                </a:lnTo>
                <a:cubicBezTo>
                  <a:pt x="11257507" y="6284549"/>
                  <a:pt x="11263161" y="6307122"/>
                  <a:pt x="11290792" y="6329694"/>
                </a:cubicBezTo>
                <a:cubicBezTo>
                  <a:pt x="11327563" y="6360642"/>
                  <a:pt x="11389117" y="6383597"/>
                  <a:pt x="11460278" y="6389676"/>
                </a:cubicBezTo>
                <a:cubicBezTo>
                  <a:pt x="11511333" y="6393927"/>
                  <a:pt x="11558859" y="6388613"/>
                  <a:pt x="11597117" y="6376328"/>
                </a:cubicBezTo>
                <a:cubicBezTo>
                  <a:pt x="11569762" y="6362395"/>
                  <a:pt x="11473852" y="6315225"/>
                  <a:pt x="11368694" y="6283454"/>
                </a:cubicBezTo>
                <a:lnTo>
                  <a:pt x="11262657" y="6258619"/>
                </a:lnTo>
                <a:close/>
                <a:moveTo>
                  <a:pt x="11349327" y="6212452"/>
                </a:moveTo>
                <a:cubicBezTo>
                  <a:pt x="11308901" y="6214747"/>
                  <a:pt x="11280930" y="6229668"/>
                  <a:pt x="11267879" y="6248755"/>
                </a:cubicBezTo>
                <a:cubicBezTo>
                  <a:pt x="11401912" y="6270223"/>
                  <a:pt x="11551419" y="6341554"/>
                  <a:pt x="11596309" y="6364127"/>
                </a:cubicBezTo>
                <a:cubicBezTo>
                  <a:pt x="11577732" y="6321659"/>
                  <a:pt x="11543725" y="6281530"/>
                  <a:pt x="11496964" y="6252454"/>
                </a:cubicBezTo>
                <a:cubicBezTo>
                  <a:pt x="11449013" y="6222611"/>
                  <a:pt x="11397406" y="6209646"/>
                  <a:pt x="11349327" y="6212452"/>
                </a:cubicBezTo>
                <a:close/>
                <a:moveTo>
                  <a:pt x="11886906" y="6212451"/>
                </a:moveTo>
                <a:cubicBezTo>
                  <a:pt x="11838827" y="6209645"/>
                  <a:pt x="11787220" y="6222610"/>
                  <a:pt x="11739269" y="6252453"/>
                </a:cubicBezTo>
                <a:cubicBezTo>
                  <a:pt x="11692508" y="6281529"/>
                  <a:pt x="11658501" y="6321658"/>
                  <a:pt x="11639924" y="6364126"/>
                </a:cubicBezTo>
                <a:cubicBezTo>
                  <a:pt x="11684857" y="6341553"/>
                  <a:pt x="11834321" y="6270222"/>
                  <a:pt x="11968354" y="6248754"/>
                </a:cubicBezTo>
                <a:cubicBezTo>
                  <a:pt x="11955304" y="6229667"/>
                  <a:pt x="11927332" y="6214746"/>
                  <a:pt x="11886906" y="6212451"/>
                </a:cubicBezTo>
                <a:close/>
                <a:moveTo>
                  <a:pt x="11619170" y="5853750"/>
                </a:moveTo>
                <a:cubicBezTo>
                  <a:pt x="11612435" y="5853600"/>
                  <a:pt x="11605559" y="5854767"/>
                  <a:pt x="11598903" y="5857408"/>
                </a:cubicBezTo>
                <a:cubicBezTo>
                  <a:pt x="11572279" y="5867973"/>
                  <a:pt x="11559263" y="5898119"/>
                  <a:pt x="11569826" y="5924742"/>
                </a:cubicBezTo>
                <a:cubicBezTo>
                  <a:pt x="11575097" y="5938026"/>
                  <a:pt x="11585619" y="5948546"/>
                  <a:pt x="11598903" y="5953818"/>
                </a:cubicBezTo>
                <a:cubicBezTo>
                  <a:pt x="11605951" y="5956739"/>
                  <a:pt x="11610546" y="5963617"/>
                  <a:pt x="11610551" y="5971247"/>
                </a:cubicBezTo>
                <a:lnTo>
                  <a:pt x="11610551" y="6176909"/>
                </a:lnTo>
                <a:cubicBezTo>
                  <a:pt x="11610551" y="6179969"/>
                  <a:pt x="11609403" y="6182307"/>
                  <a:pt x="11607660" y="6182690"/>
                </a:cubicBezTo>
                <a:cubicBezTo>
                  <a:pt x="11605917" y="6183072"/>
                  <a:pt x="11603962" y="6181287"/>
                  <a:pt x="11602729" y="6178439"/>
                </a:cubicBezTo>
                <a:lnTo>
                  <a:pt x="11523321" y="5991397"/>
                </a:lnTo>
                <a:lnTo>
                  <a:pt x="11522386" y="5989186"/>
                </a:lnTo>
                <a:cubicBezTo>
                  <a:pt x="11519384" y="5982156"/>
                  <a:pt x="11520932" y="5974011"/>
                  <a:pt x="11526296" y="5968569"/>
                </a:cubicBezTo>
                <a:cubicBezTo>
                  <a:pt x="11546692" y="5948424"/>
                  <a:pt x="11546892" y="5915561"/>
                  <a:pt x="11526747" y="5895167"/>
                </a:cubicBezTo>
                <a:cubicBezTo>
                  <a:pt x="11506602" y="5874772"/>
                  <a:pt x="11473742" y="5874570"/>
                  <a:pt x="11453346" y="5894714"/>
                </a:cubicBezTo>
                <a:cubicBezTo>
                  <a:pt x="11432952" y="5914859"/>
                  <a:pt x="11432749" y="5947722"/>
                  <a:pt x="11452894" y="5968117"/>
                </a:cubicBezTo>
                <a:cubicBezTo>
                  <a:pt x="11462937" y="5978283"/>
                  <a:pt x="11476726" y="5983860"/>
                  <a:pt x="11491013" y="5983532"/>
                </a:cubicBezTo>
                <a:cubicBezTo>
                  <a:pt x="11498652" y="5983443"/>
                  <a:pt x="11505586" y="5987978"/>
                  <a:pt x="11508570" y="5995010"/>
                </a:cubicBezTo>
                <a:lnTo>
                  <a:pt x="11509505" y="5997220"/>
                </a:lnTo>
                <a:lnTo>
                  <a:pt x="11588828" y="6184050"/>
                </a:lnTo>
                <a:cubicBezTo>
                  <a:pt x="11588820" y="6184135"/>
                  <a:pt x="11588820" y="6184220"/>
                  <a:pt x="11588828" y="6184305"/>
                </a:cubicBezTo>
                <a:cubicBezTo>
                  <a:pt x="11589976" y="6187154"/>
                  <a:pt x="11589891" y="6189747"/>
                  <a:pt x="11588446" y="6190767"/>
                </a:cubicBezTo>
                <a:cubicBezTo>
                  <a:pt x="11587000" y="6191787"/>
                  <a:pt x="11584492" y="6190767"/>
                  <a:pt x="11582282" y="6188854"/>
                </a:cubicBezTo>
                <a:lnTo>
                  <a:pt x="11436346" y="6047637"/>
                </a:lnTo>
                <a:lnTo>
                  <a:pt x="11434645" y="6045979"/>
                </a:lnTo>
                <a:cubicBezTo>
                  <a:pt x="11429204" y="6040643"/>
                  <a:pt x="11427525" y="6032549"/>
                  <a:pt x="11430395" y="6025489"/>
                </a:cubicBezTo>
                <a:cubicBezTo>
                  <a:pt x="11441253" y="5998985"/>
                  <a:pt x="11428570" y="5968696"/>
                  <a:pt x="11402065" y="5957838"/>
                </a:cubicBezTo>
                <a:cubicBezTo>
                  <a:pt x="11375561" y="5946979"/>
                  <a:pt x="11345272" y="5959662"/>
                  <a:pt x="11334414" y="5986166"/>
                </a:cubicBezTo>
                <a:cubicBezTo>
                  <a:pt x="11323555" y="6012671"/>
                  <a:pt x="11336239" y="6042960"/>
                  <a:pt x="11362743" y="6053818"/>
                </a:cubicBezTo>
                <a:cubicBezTo>
                  <a:pt x="11375943" y="6059226"/>
                  <a:pt x="11390788" y="6058958"/>
                  <a:pt x="11403784" y="6053078"/>
                </a:cubicBezTo>
                <a:cubicBezTo>
                  <a:pt x="11410781" y="6050045"/>
                  <a:pt x="11418915" y="6051521"/>
                  <a:pt x="11424401" y="6056819"/>
                </a:cubicBezTo>
                <a:lnTo>
                  <a:pt x="11426143" y="6058477"/>
                </a:lnTo>
                <a:lnTo>
                  <a:pt x="11572122" y="6199481"/>
                </a:lnTo>
                <a:cubicBezTo>
                  <a:pt x="11574290" y="6201607"/>
                  <a:pt x="11575225" y="6204030"/>
                  <a:pt x="11574290" y="6205560"/>
                </a:cubicBezTo>
                <a:cubicBezTo>
                  <a:pt x="11573355" y="6207091"/>
                  <a:pt x="11570719" y="6207218"/>
                  <a:pt x="11567871" y="6206198"/>
                </a:cubicBezTo>
                <a:lnTo>
                  <a:pt x="11378193" y="6133421"/>
                </a:lnTo>
                <a:lnTo>
                  <a:pt x="11375940" y="6132571"/>
                </a:lnTo>
                <a:cubicBezTo>
                  <a:pt x="11368848" y="6129856"/>
                  <a:pt x="11364075" y="6123156"/>
                  <a:pt x="11363825" y="6115567"/>
                </a:cubicBezTo>
                <a:cubicBezTo>
                  <a:pt x="11363462" y="6086927"/>
                  <a:pt x="11339951" y="6064003"/>
                  <a:pt x="11311310" y="6064365"/>
                </a:cubicBezTo>
                <a:cubicBezTo>
                  <a:pt x="11282671" y="6064728"/>
                  <a:pt x="11259747" y="6088239"/>
                  <a:pt x="11260109" y="6116879"/>
                </a:cubicBezTo>
                <a:cubicBezTo>
                  <a:pt x="11260471" y="6145519"/>
                  <a:pt x="11283983" y="6168445"/>
                  <a:pt x="11312623" y="6168080"/>
                </a:cubicBezTo>
                <a:cubicBezTo>
                  <a:pt x="11326987" y="6167901"/>
                  <a:pt x="11340632" y="6161767"/>
                  <a:pt x="11350306" y="6151148"/>
                </a:cubicBezTo>
                <a:cubicBezTo>
                  <a:pt x="11355558" y="6145613"/>
                  <a:pt x="11363628" y="6143785"/>
                  <a:pt x="11370753" y="6146514"/>
                </a:cubicBezTo>
                <a:lnTo>
                  <a:pt x="11372794" y="6147322"/>
                </a:lnTo>
                <a:lnTo>
                  <a:pt x="11562387" y="6220098"/>
                </a:lnTo>
                <a:lnTo>
                  <a:pt x="11562770" y="6220098"/>
                </a:lnTo>
                <a:cubicBezTo>
                  <a:pt x="11565575" y="6221246"/>
                  <a:pt x="11567531" y="6222479"/>
                  <a:pt x="11567021" y="6226135"/>
                </a:cubicBezTo>
                <a:cubicBezTo>
                  <a:pt x="11567004" y="6226305"/>
                  <a:pt x="11567004" y="6226475"/>
                  <a:pt x="11567021" y="6226645"/>
                </a:cubicBezTo>
                <a:cubicBezTo>
                  <a:pt x="11566714" y="6228898"/>
                  <a:pt x="11566557" y="6231172"/>
                  <a:pt x="11566553" y="6233447"/>
                </a:cubicBezTo>
                <a:cubicBezTo>
                  <a:pt x="11566570" y="6254689"/>
                  <a:pt x="11579514" y="6273780"/>
                  <a:pt x="11599243" y="6281653"/>
                </a:cubicBezTo>
                <a:cubicBezTo>
                  <a:pt x="11606300" y="6284590"/>
                  <a:pt x="11610895" y="6291481"/>
                  <a:pt x="11610891" y="6299124"/>
                </a:cubicBezTo>
                <a:lnTo>
                  <a:pt x="11610891" y="6515498"/>
                </a:lnTo>
                <a:lnTo>
                  <a:pt x="11625769" y="6515498"/>
                </a:lnTo>
                <a:lnTo>
                  <a:pt x="11625769" y="6299124"/>
                </a:lnTo>
                <a:cubicBezTo>
                  <a:pt x="11625761" y="6291468"/>
                  <a:pt x="11630381" y="6284564"/>
                  <a:pt x="11637459" y="6281653"/>
                </a:cubicBezTo>
                <a:cubicBezTo>
                  <a:pt x="11657188" y="6273780"/>
                  <a:pt x="11670132" y="6254689"/>
                  <a:pt x="11670149" y="6233447"/>
                </a:cubicBezTo>
                <a:cubicBezTo>
                  <a:pt x="11670145" y="6231117"/>
                  <a:pt x="11669988" y="6228787"/>
                  <a:pt x="11669682" y="6226475"/>
                </a:cubicBezTo>
                <a:cubicBezTo>
                  <a:pt x="11669694" y="6226348"/>
                  <a:pt x="11669694" y="6226220"/>
                  <a:pt x="11669682" y="6226092"/>
                </a:cubicBezTo>
                <a:cubicBezTo>
                  <a:pt x="11669086" y="6222479"/>
                  <a:pt x="11671042" y="6221246"/>
                  <a:pt x="11673933" y="6220098"/>
                </a:cubicBezTo>
                <a:lnTo>
                  <a:pt x="11674188" y="6220098"/>
                </a:lnTo>
                <a:lnTo>
                  <a:pt x="11863908" y="6147279"/>
                </a:lnTo>
                <a:lnTo>
                  <a:pt x="11865949" y="6146472"/>
                </a:lnTo>
                <a:cubicBezTo>
                  <a:pt x="11873073" y="6143743"/>
                  <a:pt x="11881142" y="6145570"/>
                  <a:pt x="11886396" y="6151105"/>
                </a:cubicBezTo>
                <a:cubicBezTo>
                  <a:pt x="11905810" y="6172165"/>
                  <a:pt x="11938619" y="6173495"/>
                  <a:pt x="11959679" y="6154081"/>
                </a:cubicBezTo>
                <a:cubicBezTo>
                  <a:pt x="11975301" y="6139683"/>
                  <a:pt x="11980555" y="6117209"/>
                  <a:pt x="11972946" y="6097373"/>
                </a:cubicBezTo>
                <a:lnTo>
                  <a:pt x="11972691" y="6097416"/>
                </a:lnTo>
                <a:cubicBezTo>
                  <a:pt x="11962433" y="6070673"/>
                  <a:pt x="11932438" y="6057309"/>
                  <a:pt x="11905695" y="6067567"/>
                </a:cubicBezTo>
                <a:cubicBezTo>
                  <a:pt x="11885844" y="6075181"/>
                  <a:pt x="11872652" y="6094139"/>
                  <a:pt x="11872410" y="6115397"/>
                </a:cubicBezTo>
                <a:cubicBezTo>
                  <a:pt x="11872159" y="6122986"/>
                  <a:pt x="11867386" y="6129686"/>
                  <a:pt x="11860295" y="6132401"/>
                </a:cubicBezTo>
                <a:lnTo>
                  <a:pt x="11858297" y="6133166"/>
                </a:lnTo>
                <a:lnTo>
                  <a:pt x="11668321" y="6206113"/>
                </a:lnTo>
                <a:cubicBezTo>
                  <a:pt x="11665431" y="6207133"/>
                  <a:pt x="11662838" y="6206963"/>
                  <a:pt x="11661903" y="6205475"/>
                </a:cubicBezTo>
                <a:cubicBezTo>
                  <a:pt x="11660967" y="6203987"/>
                  <a:pt x="11661903" y="6201522"/>
                  <a:pt x="11664028" y="6199396"/>
                </a:cubicBezTo>
                <a:lnTo>
                  <a:pt x="11810006" y="6058392"/>
                </a:lnTo>
                <a:lnTo>
                  <a:pt x="11811749" y="6056734"/>
                </a:lnTo>
                <a:cubicBezTo>
                  <a:pt x="11817250" y="6051429"/>
                  <a:pt x="11825399" y="6049953"/>
                  <a:pt x="11832409" y="6052993"/>
                </a:cubicBezTo>
                <a:cubicBezTo>
                  <a:pt x="11858523" y="6064819"/>
                  <a:pt x="11889278" y="6053236"/>
                  <a:pt x="11901104" y="6027123"/>
                </a:cubicBezTo>
                <a:cubicBezTo>
                  <a:pt x="11912931" y="6001010"/>
                  <a:pt x="11901346" y="5970255"/>
                  <a:pt x="11875233" y="5958429"/>
                </a:cubicBezTo>
                <a:cubicBezTo>
                  <a:pt x="11849119" y="5946604"/>
                  <a:pt x="11818364" y="5958186"/>
                  <a:pt x="11806537" y="5984299"/>
                </a:cubicBezTo>
                <a:cubicBezTo>
                  <a:pt x="11800646" y="5997315"/>
                  <a:pt x="11800378" y="6012185"/>
                  <a:pt x="11805798" y="6025404"/>
                </a:cubicBezTo>
                <a:cubicBezTo>
                  <a:pt x="11808756" y="6032503"/>
                  <a:pt x="11807086" y="6040687"/>
                  <a:pt x="11801589" y="6046064"/>
                </a:cubicBezTo>
                <a:lnTo>
                  <a:pt x="11800059" y="6047552"/>
                </a:lnTo>
                <a:lnTo>
                  <a:pt x="11653656" y="6188896"/>
                </a:lnTo>
                <a:cubicBezTo>
                  <a:pt x="11651445" y="6190979"/>
                  <a:pt x="11648979" y="6191829"/>
                  <a:pt x="11647492" y="6190809"/>
                </a:cubicBezTo>
                <a:cubicBezTo>
                  <a:pt x="11646004" y="6189789"/>
                  <a:pt x="11645961" y="6187196"/>
                  <a:pt x="11647109" y="6184348"/>
                </a:cubicBezTo>
                <a:cubicBezTo>
                  <a:pt x="11647117" y="6184263"/>
                  <a:pt x="11647117" y="6184178"/>
                  <a:pt x="11647109" y="6184093"/>
                </a:cubicBezTo>
                <a:lnTo>
                  <a:pt x="11726517" y="5997220"/>
                </a:lnTo>
                <a:lnTo>
                  <a:pt x="11727452" y="5995010"/>
                </a:lnTo>
                <a:cubicBezTo>
                  <a:pt x="11730436" y="5987978"/>
                  <a:pt x="11737370" y="5983443"/>
                  <a:pt x="11745009" y="5983532"/>
                </a:cubicBezTo>
                <a:cubicBezTo>
                  <a:pt x="11773622" y="5984171"/>
                  <a:pt x="11797334" y="5961494"/>
                  <a:pt x="11797972" y="5932882"/>
                </a:cubicBezTo>
                <a:cubicBezTo>
                  <a:pt x="11798609" y="5904270"/>
                  <a:pt x="11775935" y="5880558"/>
                  <a:pt x="11747321" y="5879920"/>
                </a:cubicBezTo>
                <a:cubicBezTo>
                  <a:pt x="11718708" y="5879281"/>
                  <a:pt x="11694996" y="5901957"/>
                  <a:pt x="11694358" y="5930569"/>
                </a:cubicBezTo>
                <a:cubicBezTo>
                  <a:pt x="11694040" y="5944810"/>
                  <a:pt x="11699600" y="5958552"/>
                  <a:pt x="11709726" y="5968569"/>
                </a:cubicBezTo>
                <a:cubicBezTo>
                  <a:pt x="11715090" y="5974011"/>
                  <a:pt x="11716638" y="5982156"/>
                  <a:pt x="11713637" y="5989186"/>
                </a:cubicBezTo>
                <a:lnTo>
                  <a:pt x="11712786" y="5991184"/>
                </a:lnTo>
                <a:lnTo>
                  <a:pt x="11633294" y="6178482"/>
                </a:lnTo>
                <a:cubicBezTo>
                  <a:pt x="11632060" y="6181287"/>
                  <a:pt x="11630147" y="6183030"/>
                  <a:pt x="11628362" y="6182732"/>
                </a:cubicBezTo>
                <a:cubicBezTo>
                  <a:pt x="11626577" y="6182435"/>
                  <a:pt x="11625514" y="6180012"/>
                  <a:pt x="11625472" y="6176951"/>
                </a:cubicBezTo>
                <a:lnTo>
                  <a:pt x="11625472" y="5971247"/>
                </a:lnTo>
                <a:cubicBezTo>
                  <a:pt x="11625480" y="5963607"/>
                  <a:pt x="11630096" y="5956726"/>
                  <a:pt x="11637162" y="5953818"/>
                </a:cubicBezTo>
                <a:cubicBezTo>
                  <a:pt x="11663786" y="5943253"/>
                  <a:pt x="11676802" y="5913106"/>
                  <a:pt x="11666238" y="5886483"/>
                </a:cubicBezTo>
                <a:cubicBezTo>
                  <a:pt x="11658312" y="5866516"/>
                  <a:pt x="11639375" y="5854202"/>
                  <a:pt x="11619170" y="5853750"/>
                </a:cubicBezTo>
                <a:close/>
                <a:moveTo>
                  <a:pt x="11701896" y="912806"/>
                </a:moveTo>
                <a:cubicBezTo>
                  <a:pt x="11680918" y="911366"/>
                  <a:pt x="11659313" y="914031"/>
                  <a:pt x="11638183" y="921340"/>
                </a:cubicBezTo>
                <a:cubicBezTo>
                  <a:pt x="11591100" y="937626"/>
                  <a:pt x="11554106" y="974761"/>
                  <a:pt x="11537882" y="1022023"/>
                </a:cubicBezTo>
                <a:cubicBezTo>
                  <a:pt x="11530437" y="1043509"/>
                  <a:pt x="11518401" y="1051481"/>
                  <a:pt x="11495507" y="1051481"/>
                </a:cubicBezTo>
                <a:lnTo>
                  <a:pt x="10883897" y="1051481"/>
                </a:lnTo>
                <a:lnTo>
                  <a:pt x="10883897" y="1098439"/>
                </a:lnTo>
                <a:lnTo>
                  <a:pt x="11495507" y="1098439"/>
                </a:lnTo>
                <a:cubicBezTo>
                  <a:pt x="11518401" y="1098439"/>
                  <a:pt x="11530437" y="1106411"/>
                  <a:pt x="11537882" y="1127897"/>
                </a:cubicBezTo>
                <a:cubicBezTo>
                  <a:pt x="11567007" y="1212739"/>
                  <a:pt x="11659134" y="1257817"/>
                  <a:pt x="11743654" y="1228581"/>
                </a:cubicBezTo>
                <a:cubicBezTo>
                  <a:pt x="11828173" y="1199344"/>
                  <a:pt x="11873079" y="1106865"/>
                  <a:pt x="11843954" y="1022023"/>
                </a:cubicBezTo>
                <a:cubicBezTo>
                  <a:pt x="11822110" y="958391"/>
                  <a:pt x="11764828" y="917127"/>
                  <a:pt x="11701896" y="912806"/>
                </a:cubicBezTo>
                <a:close/>
                <a:moveTo>
                  <a:pt x="11204609" y="647685"/>
                </a:moveTo>
                <a:cubicBezTo>
                  <a:pt x="11183631" y="646245"/>
                  <a:pt x="11162026" y="648910"/>
                  <a:pt x="11140896" y="656219"/>
                </a:cubicBezTo>
                <a:cubicBezTo>
                  <a:pt x="11056377" y="685455"/>
                  <a:pt x="11011471" y="777934"/>
                  <a:pt x="11040595" y="862776"/>
                </a:cubicBezTo>
                <a:cubicBezTo>
                  <a:pt x="11069720" y="947618"/>
                  <a:pt x="11161848" y="992696"/>
                  <a:pt x="11246367" y="963460"/>
                </a:cubicBezTo>
                <a:cubicBezTo>
                  <a:pt x="11293450" y="947173"/>
                  <a:pt x="11330443" y="910038"/>
                  <a:pt x="11346668" y="862776"/>
                </a:cubicBezTo>
                <a:cubicBezTo>
                  <a:pt x="11354113" y="841352"/>
                  <a:pt x="11366149" y="833318"/>
                  <a:pt x="11389042" y="833318"/>
                </a:cubicBezTo>
                <a:lnTo>
                  <a:pt x="12000653" y="833318"/>
                </a:lnTo>
                <a:lnTo>
                  <a:pt x="12000653" y="786422"/>
                </a:lnTo>
                <a:lnTo>
                  <a:pt x="11389042" y="786422"/>
                </a:lnTo>
                <a:cubicBezTo>
                  <a:pt x="11366149" y="786422"/>
                  <a:pt x="11354113" y="778389"/>
                  <a:pt x="11346668" y="756902"/>
                </a:cubicBezTo>
                <a:cubicBezTo>
                  <a:pt x="11324823" y="693270"/>
                  <a:pt x="11267541" y="652007"/>
                  <a:pt x="11204609" y="647685"/>
                </a:cubicBezTo>
                <a:close/>
                <a:moveTo>
                  <a:pt x="11701896" y="382128"/>
                </a:moveTo>
                <a:cubicBezTo>
                  <a:pt x="11680918" y="380688"/>
                  <a:pt x="11659313" y="383352"/>
                  <a:pt x="11638183" y="390661"/>
                </a:cubicBezTo>
                <a:cubicBezTo>
                  <a:pt x="11591100" y="406948"/>
                  <a:pt x="11554106" y="444083"/>
                  <a:pt x="11537882" y="491345"/>
                </a:cubicBezTo>
                <a:cubicBezTo>
                  <a:pt x="11530437" y="512769"/>
                  <a:pt x="11518401" y="520803"/>
                  <a:pt x="11495507" y="520803"/>
                </a:cubicBezTo>
                <a:lnTo>
                  <a:pt x="10883897" y="520803"/>
                </a:lnTo>
                <a:lnTo>
                  <a:pt x="10883897" y="567699"/>
                </a:lnTo>
                <a:lnTo>
                  <a:pt x="11495507" y="567699"/>
                </a:lnTo>
                <a:cubicBezTo>
                  <a:pt x="11518401" y="567699"/>
                  <a:pt x="11530437" y="575733"/>
                  <a:pt x="11537882" y="597219"/>
                </a:cubicBezTo>
                <a:cubicBezTo>
                  <a:pt x="11567007" y="682061"/>
                  <a:pt x="11659134" y="727139"/>
                  <a:pt x="11743654" y="697903"/>
                </a:cubicBezTo>
                <a:cubicBezTo>
                  <a:pt x="11828173" y="668666"/>
                  <a:pt x="11873079" y="576187"/>
                  <a:pt x="11843954" y="491345"/>
                </a:cubicBezTo>
                <a:cubicBezTo>
                  <a:pt x="11822110" y="427713"/>
                  <a:pt x="11764828" y="386449"/>
                  <a:pt x="11701896" y="382128"/>
                </a:cubicBezTo>
                <a:close/>
                <a:moveTo>
                  <a:pt x="11204608" y="117007"/>
                </a:moveTo>
                <a:cubicBezTo>
                  <a:pt x="11183631" y="115566"/>
                  <a:pt x="11162026" y="118231"/>
                  <a:pt x="11140896" y="125540"/>
                </a:cubicBezTo>
                <a:cubicBezTo>
                  <a:pt x="11056377" y="154776"/>
                  <a:pt x="11011471" y="247255"/>
                  <a:pt x="11040595" y="332097"/>
                </a:cubicBezTo>
                <a:cubicBezTo>
                  <a:pt x="11069720" y="416939"/>
                  <a:pt x="11161848" y="462017"/>
                  <a:pt x="11246367" y="432781"/>
                </a:cubicBezTo>
                <a:cubicBezTo>
                  <a:pt x="11293450" y="416494"/>
                  <a:pt x="11330443" y="379360"/>
                  <a:pt x="11346668" y="332097"/>
                </a:cubicBezTo>
                <a:cubicBezTo>
                  <a:pt x="11354113" y="310611"/>
                  <a:pt x="11366149" y="302639"/>
                  <a:pt x="11389042" y="302639"/>
                </a:cubicBezTo>
                <a:lnTo>
                  <a:pt x="12000653" y="302639"/>
                </a:lnTo>
                <a:lnTo>
                  <a:pt x="12000653" y="255681"/>
                </a:lnTo>
                <a:lnTo>
                  <a:pt x="11389042" y="255681"/>
                </a:lnTo>
                <a:cubicBezTo>
                  <a:pt x="11366149" y="255681"/>
                  <a:pt x="11354113" y="247710"/>
                  <a:pt x="11346668" y="226223"/>
                </a:cubicBezTo>
                <a:cubicBezTo>
                  <a:pt x="11324823" y="162592"/>
                  <a:pt x="11267541" y="121328"/>
                  <a:pt x="11204608" y="117007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888649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 -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CC9E86-7EF0-0146-A96C-11BDD971B5B9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42D1210-1DE5-D24F-BBB4-8FE7BA6D11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2"/>
            <a:ext cx="12191999" cy="6857999"/>
          </a:xfrm>
          <a:custGeom>
            <a:avLst/>
            <a:gdLst>
              <a:gd name="connsiteX0" fmla="*/ 11480217 w 12191999"/>
              <a:gd name="connsiteY0" fmla="*/ 6632401 h 6857999"/>
              <a:gd name="connsiteX1" fmla="*/ 11342400 w 12191999"/>
              <a:gd name="connsiteY1" fmla="*/ 6681458 h 6857999"/>
              <a:gd name="connsiteX2" fmla="*/ 11259421 w 12191999"/>
              <a:gd name="connsiteY2" fmla="*/ 6663476 h 6857999"/>
              <a:gd name="connsiteX3" fmla="*/ 11259421 w 12191999"/>
              <a:gd name="connsiteY3" fmla="*/ 6700715 h 6857999"/>
              <a:gd name="connsiteX4" fmla="*/ 11342315 w 12191999"/>
              <a:gd name="connsiteY4" fmla="*/ 6714531 h 6857999"/>
              <a:gd name="connsiteX5" fmla="*/ 11480217 w 12191999"/>
              <a:gd name="connsiteY5" fmla="*/ 6672318 h 6857999"/>
              <a:gd name="connsiteX6" fmla="*/ 11618118 w 12191999"/>
              <a:gd name="connsiteY6" fmla="*/ 6714531 h 6857999"/>
              <a:gd name="connsiteX7" fmla="*/ 11618075 w 12191999"/>
              <a:gd name="connsiteY7" fmla="*/ 6714573 h 6857999"/>
              <a:gd name="connsiteX8" fmla="*/ 11755977 w 12191999"/>
              <a:gd name="connsiteY8" fmla="*/ 6672361 h 6857999"/>
              <a:gd name="connsiteX9" fmla="*/ 11893879 w 12191999"/>
              <a:gd name="connsiteY9" fmla="*/ 6714573 h 6857999"/>
              <a:gd name="connsiteX10" fmla="*/ 11976730 w 12191999"/>
              <a:gd name="connsiteY10" fmla="*/ 6700715 h 6857999"/>
              <a:gd name="connsiteX11" fmla="*/ 11976730 w 12191999"/>
              <a:gd name="connsiteY11" fmla="*/ 6663476 h 6857999"/>
              <a:gd name="connsiteX12" fmla="*/ 11893751 w 12191999"/>
              <a:gd name="connsiteY12" fmla="*/ 6681458 h 6857999"/>
              <a:gd name="connsiteX13" fmla="*/ 11755935 w 12191999"/>
              <a:gd name="connsiteY13" fmla="*/ 6632401 h 6857999"/>
              <a:gd name="connsiteX14" fmla="*/ 11618075 w 12191999"/>
              <a:gd name="connsiteY14" fmla="*/ 6678482 h 6857999"/>
              <a:gd name="connsiteX15" fmla="*/ 11480217 w 12191999"/>
              <a:gd name="connsiteY15" fmla="*/ 6632401 h 6857999"/>
              <a:gd name="connsiteX16" fmla="*/ 11480259 w 12191999"/>
              <a:gd name="connsiteY16" fmla="*/ 6567997 h 6857999"/>
              <a:gd name="connsiteX17" fmla="*/ 11342443 w 12191999"/>
              <a:gd name="connsiteY17" fmla="*/ 6619009 h 6857999"/>
              <a:gd name="connsiteX18" fmla="*/ 11259464 w 12191999"/>
              <a:gd name="connsiteY18" fmla="*/ 6601495 h 6857999"/>
              <a:gd name="connsiteX19" fmla="*/ 11259464 w 12191999"/>
              <a:gd name="connsiteY19" fmla="*/ 6639754 h 6857999"/>
              <a:gd name="connsiteX20" fmla="*/ 11342315 w 12191999"/>
              <a:gd name="connsiteY20" fmla="*/ 6656375 h 6857999"/>
              <a:gd name="connsiteX21" fmla="*/ 11480217 w 12191999"/>
              <a:gd name="connsiteY21" fmla="*/ 6607361 h 6857999"/>
              <a:gd name="connsiteX22" fmla="*/ 11618118 w 12191999"/>
              <a:gd name="connsiteY22" fmla="*/ 6655652 h 6857999"/>
              <a:gd name="connsiteX23" fmla="*/ 11756020 w 12191999"/>
              <a:gd name="connsiteY23" fmla="*/ 6607361 h 6857999"/>
              <a:gd name="connsiteX24" fmla="*/ 11893921 w 12191999"/>
              <a:gd name="connsiteY24" fmla="*/ 6656375 h 6857999"/>
              <a:gd name="connsiteX25" fmla="*/ 11976772 w 12191999"/>
              <a:gd name="connsiteY25" fmla="*/ 6639754 h 6857999"/>
              <a:gd name="connsiteX26" fmla="*/ 11976772 w 12191999"/>
              <a:gd name="connsiteY26" fmla="*/ 6601495 h 6857999"/>
              <a:gd name="connsiteX27" fmla="*/ 11893793 w 12191999"/>
              <a:gd name="connsiteY27" fmla="*/ 6619009 h 6857999"/>
              <a:gd name="connsiteX28" fmla="*/ 11755977 w 12191999"/>
              <a:gd name="connsiteY28" fmla="*/ 6567997 h 6857999"/>
              <a:gd name="connsiteX29" fmla="*/ 11618118 w 12191999"/>
              <a:gd name="connsiteY29" fmla="*/ 6619476 h 6857999"/>
              <a:gd name="connsiteX30" fmla="*/ 11480259 w 12191999"/>
              <a:gd name="connsiteY30" fmla="*/ 6567997 h 6857999"/>
              <a:gd name="connsiteX31" fmla="*/ 11480216 w 12191999"/>
              <a:gd name="connsiteY31" fmla="*/ 6488377 h 6857999"/>
              <a:gd name="connsiteX32" fmla="*/ 11342315 w 12191999"/>
              <a:gd name="connsiteY32" fmla="*/ 6558391 h 6857999"/>
              <a:gd name="connsiteX33" fmla="*/ 11259421 w 12191999"/>
              <a:gd name="connsiteY33" fmla="*/ 6537603 h 6857999"/>
              <a:gd name="connsiteX34" fmla="*/ 11259421 w 12191999"/>
              <a:gd name="connsiteY34" fmla="*/ 6577733 h 6857999"/>
              <a:gd name="connsiteX35" fmla="*/ 11342272 w 12191999"/>
              <a:gd name="connsiteY35" fmla="*/ 6594439 h 6857999"/>
              <a:gd name="connsiteX36" fmla="*/ 11480216 w 12191999"/>
              <a:gd name="connsiteY36" fmla="*/ 6542875 h 6857999"/>
              <a:gd name="connsiteX37" fmla="*/ 11618117 w 12191999"/>
              <a:gd name="connsiteY37" fmla="*/ 6596607 h 6857999"/>
              <a:gd name="connsiteX38" fmla="*/ 11618075 w 12191999"/>
              <a:gd name="connsiteY38" fmla="*/ 6596650 h 6857999"/>
              <a:gd name="connsiteX39" fmla="*/ 11755976 w 12191999"/>
              <a:gd name="connsiteY39" fmla="*/ 6542917 h 6857999"/>
              <a:gd name="connsiteX40" fmla="*/ 11893878 w 12191999"/>
              <a:gd name="connsiteY40" fmla="*/ 6594439 h 6857999"/>
              <a:gd name="connsiteX41" fmla="*/ 11976729 w 12191999"/>
              <a:gd name="connsiteY41" fmla="*/ 6577733 h 6857999"/>
              <a:gd name="connsiteX42" fmla="*/ 11976729 w 12191999"/>
              <a:gd name="connsiteY42" fmla="*/ 6537603 h 6857999"/>
              <a:gd name="connsiteX43" fmla="*/ 11893835 w 12191999"/>
              <a:gd name="connsiteY43" fmla="*/ 6558391 h 6857999"/>
              <a:gd name="connsiteX44" fmla="*/ 11755934 w 12191999"/>
              <a:gd name="connsiteY44" fmla="*/ 6488377 h 6857999"/>
              <a:gd name="connsiteX45" fmla="*/ 11618075 w 12191999"/>
              <a:gd name="connsiteY45" fmla="*/ 6558391 h 6857999"/>
              <a:gd name="connsiteX46" fmla="*/ 11480216 w 12191999"/>
              <a:gd name="connsiteY46" fmla="*/ 6488377 h 6857999"/>
              <a:gd name="connsiteX47" fmla="*/ 11973627 w 12191999"/>
              <a:gd name="connsiteY47" fmla="*/ 6258616 h 6857999"/>
              <a:gd name="connsiteX48" fmla="*/ 11639160 w 12191999"/>
              <a:gd name="connsiteY48" fmla="*/ 6376326 h 6857999"/>
              <a:gd name="connsiteX49" fmla="*/ 11775956 w 12191999"/>
              <a:gd name="connsiteY49" fmla="*/ 6389674 h 6857999"/>
              <a:gd name="connsiteX50" fmla="*/ 11945528 w 12191999"/>
              <a:gd name="connsiteY50" fmla="*/ 6329820 h 6857999"/>
              <a:gd name="connsiteX51" fmla="*/ 11976262 w 12191999"/>
              <a:gd name="connsiteY51" fmla="*/ 6268308 h 6857999"/>
              <a:gd name="connsiteX52" fmla="*/ 11973627 w 12191999"/>
              <a:gd name="connsiteY52" fmla="*/ 6258616 h 6857999"/>
              <a:gd name="connsiteX53" fmla="*/ 11262694 w 12191999"/>
              <a:gd name="connsiteY53" fmla="*/ 6258490 h 6857999"/>
              <a:gd name="connsiteX54" fmla="*/ 11262651 w 12191999"/>
              <a:gd name="connsiteY54" fmla="*/ 6258618 h 6857999"/>
              <a:gd name="connsiteX55" fmla="*/ 11262658 w 12191999"/>
              <a:gd name="connsiteY55" fmla="*/ 6258619 h 6857999"/>
              <a:gd name="connsiteX56" fmla="*/ 11260016 w 12191999"/>
              <a:gd name="connsiteY56" fmla="*/ 6268182 h 6857999"/>
              <a:gd name="connsiteX57" fmla="*/ 11290793 w 12191999"/>
              <a:gd name="connsiteY57" fmla="*/ 6329694 h 6857999"/>
              <a:gd name="connsiteX58" fmla="*/ 11460279 w 12191999"/>
              <a:gd name="connsiteY58" fmla="*/ 6389676 h 6857999"/>
              <a:gd name="connsiteX59" fmla="*/ 11597118 w 12191999"/>
              <a:gd name="connsiteY59" fmla="*/ 6376328 h 6857999"/>
              <a:gd name="connsiteX60" fmla="*/ 11368695 w 12191999"/>
              <a:gd name="connsiteY60" fmla="*/ 6283454 h 6857999"/>
              <a:gd name="connsiteX61" fmla="*/ 11262658 w 12191999"/>
              <a:gd name="connsiteY61" fmla="*/ 6258619 h 6857999"/>
              <a:gd name="connsiteX62" fmla="*/ 11349328 w 12191999"/>
              <a:gd name="connsiteY62" fmla="*/ 6212452 h 6857999"/>
              <a:gd name="connsiteX63" fmla="*/ 11267880 w 12191999"/>
              <a:gd name="connsiteY63" fmla="*/ 6248755 h 6857999"/>
              <a:gd name="connsiteX64" fmla="*/ 11596310 w 12191999"/>
              <a:gd name="connsiteY64" fmla="*/ 6364127 h 6857999"/>
              <a:gd name="connsiteX65" fmla="*/ 11496965 w 12191999"/>
              <a:gd name="connsiteY65" fmla="*/ 6252454 h 6857999"/>
              <a:gd name="connsiteX66" fmla="*/ 11349328 w 12191999"/>
              <a:gd name="connsiteY66" fmla="*/ 6212452 h 6857999"/>
              <a:gd name="connsiteX67" fmla="*/ 11886907 w 12191999"/>
              <a:gd name="connsiteY67" fmla="*/ 6212451 h 6857999"/>
              <a:gd name="connsiteX68" fmla="*/ 11739270 w 12191999"/>
              <a:gd name="connsiteY68" fmla="*/ 6252453 h 6857999"/>
              <a:gd name="connsiteX69" fmla="*/ 11639925 w 12191999"/>
              <a:gd name="connsiteY69" fmla="*/ 6364126 h 6857999"/>
              <a:gd name="connsiteX70" fmla="*/ 11968355 w 12191999"/>
              <a:gd name="connsiteY70" fmla="*/ 6248754 h 6857999"/>
              <a:gd name="connsiteX71" fmla="*/ 11886907 w 12191999"/>
              <a:gd name="connsiteY71" fmla="*/ 6212451 h 6857999"/>
              <a:gd name="connsiteX72" fmla="*/ 11619171 w 12191999"/>
              <a:gd name="connsiteY72" fmla="*/ 5853750 h 6857999"/>
              <a:gd name="connsiteX73" fmla="*/ 11598904 w 12191999"/>
              <a:gd name="connsiteY73" fmla="*/ 5857408 h 6857999"/>
              <a:gd name="connsiteX74" fmla="*/ 11569827 w 12191999"/>
              <a:gd name="connsiteY74" fmla="*/ 5924742 h 6857999"/>
              <a:gd name="connsiteX75" fmla="*/ 11598904 w 12191999"/>
              <a:gd name="connsiteY75" fmla="*/ 5953818 h 6857999"/>
              <a:gd name="connsiteX76" fmla="*/ 11610552 w 12191999"/>
              <a:gd name="connsiteY76" fmla="*/ 5971247 h 6857999"/>
              <a:gd name="connsiteX77" fmla="*/ 11610552 w 12191999"/>
              <a:gd name="connsiteY77" fmla="*/ 6176909 h 6857999"/>
              <a:gd name="connsiteX78" fmla="*/ 11607661 w 12191999"/>
              <a:gd name="connsiteY78" fmla="*/ 6182690 h 6857999"/>
              <a:gd name="connsiteX79" fmla="*/ 11602730 w 12191999"/>
              <a:gd name="connsiteY79" fmla="*/ 6178439 h 6857999"/>
              <a:gd name="connsiteX80" fmla="*/ 11523322 w 12191999"/>
              <a:gd name="connsiteY80" fmla="*/ 5991397 h 6857999"/>
              <a:gd name="connsiteX81" fmla="*/ 11522387 w 12191999"/>
              <a:gd name="connsiteY81" fmla="*/ 5989186 h 6857999"/>
              <a:gd name="connsiteX82" fmla="*/ 11526297 w 12191999"/>
              <a:gd name="connsiteY82" fmla="*/ 5968569 h 6857999"/>
              <a:gd name="connsiteX83" fmla="*/ 11526748 w 12191999"/>
              <a:gd name="connsiteY83" fmla="*/ 5895167 h 6857999"/>
              <a:gd name="connsiteX84" fmla="*/ 11453347 w 12191999"/>
              <a:gd name="connsiteY84" fmla="*/ 5894714 h 6857999"/>
              <a:gd name="connsiteX85" fmla="*/ 11452895 w 12191999"/>
              <a:gd name="connsiteY85" fmla="*/ 5968117 h 6857999"/>
              <a:gd name="connsiteX86" fmla="*/ 11491014 w 12191999"/>
              <a:gd name="connsiteY86" fmla="*/ 5983532 h 6857999"/>
              <a:gd name="connsiteX87" fmla="*/ 11508571 w 12191999"/>
              <a:gd name="connsiteY87" fmla="*/ 5995010 h 6857999"/>
              <a:gd name="connsiteX88" fmla="*/ 11509506 w 12191999"/>
              <a:gd name="connsiteY88" fmla="*/ 5997220 h 6857999"/>
              <a:gd name="connsiteX89" fmla="*/ 11588829 w 12191999"/>
              <a:gd name="connsiteY89" fmla="*/ 6184050 h 6857999"/>
              <a:gd name="connsiteX90" fmla="*/ 11588829 w 12191999"/>
              <a:gd name="connsiteY90" fmla="*/ 6184305 h 6857999"/>
              <a:gd name="connsiteX91" fmla="*/ 11588447 w 12191999"/>
              <a:gd name="connsiteY91" fmla="*/ 6190767 h 6857999"/>
              <a:gd name="connsiteX92" fmla="*/ 11582283 w 12191999"/>
              <a:gd name="connsiteY92" fmla="*/ 6188854 h 6857999"/>
              <a:gd name="connsiteX93" fmla="*/ 11436347 w 12191999"/>
              <a:gd name="connsiteY93" fmla="*/ 6047637 h 6857999"/>
              <a:gd name="connsiteX94" fmla="*/ 11434646 w 12191999"/>
              <a:gd name="connsiteY94" fmla="*/ 6045979 h 6857999"/>
              <a:gd name="connsiteX95" fmla="*/ 11430396 w 12191999"/>
              <a:gd name="connsiteY95" fmla="*/ 6025489 h 6857999"/>
              <a:gd name="connsiteX96" fmla="*/ 11402066 w 12191999"/>
              <a:gd name="connsiteY96" fmla="*/ 5957838 h 6857999"/>
              <a:gd name="connsiteX97" fmla="*/ 11334415 w 12191999"/>
              <a:gd name="connsiteY97" fmla="*/ 5986166 h 6857999"/>
              <a:gd name="connsiteX98" fmla="*/ 11362744 w 12191999"/>
              <a:gd name="connsiteY98" fmla="*/ 6053818 h 6857999"/>
              <a:gd name="connsiteX99" fmla="*/ 11403785 w 12191999"/>
              <a:gd name="connsiteY99" fmla="*/ 6053078 h 6857999"/>
              <a:gd name="connsiteX100" fmla="*/ 11424402 w 12191999"/>
              <a:gd name="connsiteY100" fmla="*/ 6056819 h 6857999"/>
              <a:gd name="connsiteX101" fmla="*/ 11426144 w 12191999"/>
              <a:gd name="connsiteY101" fmla="*/ 6058477 h 6857999"/>
              <a:gd name="connsiteX102" fmla="*/ 11572123 w 12191999"/>
              <a:gd name="connsiteY102" fmla="*/ 6199481 h 6857999"/>
              <a:gd name="connsiteX103" fmla="*/ 11574291 w 12191999"/>
              <a:gd name="connsiteY103" fmla="*/ 6205560 h 6857999"/>
              <a:gd name="connsiteX104" fmla="*/ 11567872 w 12191999"/>
              <a:gd name="connsiteY104" fmla="*/ 6206198 h 6857999"/>
              <a:gd name="connsiteX105" fmla="*/ 11378194 w 12191999"/>
              <a:gd name="connsiteY105" fmla="*/ 6133421 h 6857999"/>
              <a:gd name="connsiteX106" fmla="*/ 11375941 w 12191999"/>
              <a:gd name="connsiteY106" fmla="*/ 6132571 h 6857999"/>
              <a:gd name="connsiteX107" fmla="*/ 11363826 w 12191999"/>
              <a:gd name="connsiteY107" fmla="*/ 6115567 h 6857999"/>
              <a:gd name="connsiteX108" fmla="*/ 11311311 w 12191999"/>
              <a:gd name="connsiteY108" fmla="*/ 6064365 h 6857999"/>
              <a:gd name="connsiteX109" fmla="*/ 11260110 w 12191999"/>
              <a:gd name="connsiteY109" fmla="*/ 6116879 h 6857999"/>
              <a:gd name="connsiteX110" fmla="*/ 11312624 w 12191999"/>
              <a:gd name="connsiteY110" fmla="*/ 6168080 h 6857999"/>
              <a:gd name="connsiteX111" fmla="*/ 11350307 w 12191999"/>
              <a:gd name="connsiteY111" fmla="*/ 6151148 h 6857999"/>
              <a:gd name="connsiteX112" fmla="*/ 11370754 w 12191999"/>
              <a:gd name="connsiteY112" fmla="*/ 6146514 h 6857999"/>
              <a:gd name="connsiteX113" fmla="*/ 11372795 w 12191999"/>
              <a:gd name="connsiteY113" fmla="*/ 6147322 h 6857999"/>
              <a:gd name="connsiteX114" fmla="*/ 11562388 w 12191999"/>
              <a:gd name="connsiteY114" fmla="*/ 6220098 h 6857999"/>
              <a:gd name="connsiteX115" fmla="*/ 11562771 w 12191999"/>
              <a:gd name="connsiteY115" fmla="*/ 6220098 h 6857999"/>
              <a:gd name="connsiteX116" fmla="*/ 11567022 w 12191999"/>
              <a:gd name="connsiteY116" fmla="*/ 6226135 h 6857999"/>
              <a:gd name="connsiteX117" fmla="*/ 11567022 w 12191999"/>
              <a:gd name="connsiteY117" fmla="*/ 6226645 h 6857999"/>
              <a:gd name="connsiteX118" fmla="*/ 11566554 w 12191999"/>
              <a:gd name="connsiteY118" fmla="*/ 6233447 h 6857999"/>
              <a:gd name="connsiteX119" fmla="*/ 11599244 w 12191999"/>
              <a:gd name="connsiteY119" fmla="*/ 6281653 h 6857999"/>
              <a:gd name="connsiteX120" fmla="*/ 11610892 w 12191999"/>
              <a:gd name="connsiteY120" fmla="*/ 6299124 h 6857999"/>
              <a:gd name="connsiteX121" fmla="*/ 11610892 w 12191999"/>
              <a:gd name="connsiteY121" fmla="*/ 6515498 h 6857999"/>
              <a:gd name="connsiteX122" fmla="*/ 11625770 w 12191999"/>
              <a:gd name="connsiteY122" fmla="*/ 6515498 h 6857999"/>
              <a:gd name="connsiteX123" fmla="*/ 11625770 w 12191999"/>
              <a:gd name="connsiteY123" fmla="*/ 6299124 h 6857999"/>
              <a:gd name="connsiteX124" fmla="*/ 11637460 w 12191999"/>
              <a:gd name="connsiteY124" fmla="*/ 6281653 h 6857999"/>
              <a:gd name="connsiteX125" fmla="*/ 11670150 w 12191999"/>
              <a:gd name="connsiteY125" fmla="*/ 6233447 h 6857999"/>
              <a:gd name="connsiteX126" fmla="*/ 11669683 w 12191999"/>
              <a:gd name="connsiteY126" fmla="*/ 6226475 h 6857999"/>
              <a:gd name="connsiteX127" fmla="*/ 11669683 w 12191999"/>
              <a:gd name="connsiteY127" fmla="*/ 6226092 h 6857999"/>
              <a:gd name="connsiteX128" fmla="*/ 11673934 w 12191999"/>
              <a:gd name="connsiteY128" fmla="*/ 6220098 h 6857999"/>
              <a:gd name="connsiteX129" fmla="*/ 11674189 w 12191999"/>
              <a:gd name="connsiteY129" fmla="*/ 6220098 h 6857999"/>
              <a:gd name="connsiteX130" fmla="*/ 11863909 w 12191999"/>
              <a:gd name="connsiteY130" fmla="*/ 6147279 h 6857999"/>
              <a:gd name="connsiteX131" fmla="*/ 11865950 w 12191999"/>
              <a:gd name="connsiteY131" fmla="*/ 6146472 h 6857999"/>
              <a:gd name="connsiteX132" fmla="*/ 11886397 w 12191999"/>
              <a:gd name="connsiteY132" fmla="*/ 6151105 h 6857999"/>
              <a:gd name="connsiteX133" fmla="*/ 11959680 w 12191999"/>
              <a:gd name="connsiteY133" fmla="*/ 6154081 h 6857999"/>
              <a:gd name="connsiteX134" fmla="*/ 11972947 w 12191999"/>
              <a:gd name="connsiteY134" fmla="*/ 6097373 h 6857999"/>
              <a:gd name="connsiteX135" fmla="*/ 11972692 w 12191999"/>
              <a:gd name="connsiteY135" fmla="*/ 6097416 h 6857999"/>
              <a:gd name="connsiteX136" fmla="*/ 11905696 w 12191999"/>
              <a:gd name="connsiteY136" fmla="*/ 6067567 h 6857999"/>
              <a:gd name="connsiteX137" fmla="*/ 11872411 w 12191999"/>
              <a:gd name="connsiteY137" fmla="*/ 6115397 h 6857999"/>
              <a:gd name="connsiteX138" fmla="*/ 11860296 w 12191999"/>
              <a:gd name="connsiteY138" fmla="*/ 6132401 h 6857999"/>
              <a:gd name="connsiteX139" fmla="*/ 11858298 w 12191999"/>
              <a:gd name="connsiteY139" fmla="*/ 6133166 h 6857999"/>
              <a:gd name="connsiteX140" fmla="*/ 11668322 w 12191999"/>
              <a:gd name="connsiteY140" fmla="*/ 6206113 h 6857999"/>
              <a:gd name="connsiteX141" fmla="*/ 11661904 w 12191999"/>
              <a:gd name="connsiteY141" fmla="*/ 6205475 h 6857999"/>
              <a:gd name="connsiteX142" fmla="*/ 11664029 w 12191999"/>
              <a:gd name="connsiteY142" fmla="*/ 6199396 h 6857999"/>
              <a:gd name="connsiteX143" fmla="*/ 11810007 w 12191999"/>
              <a:gd name="connsiteY143" fmla="*/ 6058392 h 6857999"/>
              <a:gd name="connsiteX144" fmla="*/ 11811750 w 12191999"/>
              <a:gd name="connsiteY144" fmla="*/ 6056734 h 6857999"/>
              <a:gd name="connsiteX145" fmla="*/ 11832410 w 12191999"/>
              <a:gd name="connsiteY145" fmla="*/ 6052993 h 6857999"/>
              <a:gd name="connsiteX146" fmla="*/ 11901105 w 12191999"/>
              <a:gd name="connsiteY146" fmla="*/ 6027123 h 6857999"/>
              <a:gd name="connsiteX147" fmla="*/ 11875234 w 12191999"/>
              <a:gd name="connsiteY147" fmla="*/ 5958429 h 6857999"/>
              <a:gd name="connsiteX148" fmla="*/ 11806538 w 12191999"/>
              <a:gd name="connsiteY148" fmla="*/ 5984299 h 6857999"/>
              <a:gd name="connsiteX149" fmla="*/ 11805799 w 12191999"/>
              <a:gd name="connsiteY149" fmla="*/ 6025404 h 6857999"/>
              <a:gd name="connsiteX150" fmla="*/ 11801590 w 12191999"/>
              <a:gd name="connsiteY150" fmla="*/ 6046064 h 6857999"/>
              <a:gd name="connsiteX151" fmla="*/ 11800060 w 12191999"/>
              <a:gd name="connsiteY151" fmla="*/ 6047552 h 6857999"/>
              <a:gd name="connsiteX152" fmla="*/ 11653657 w 12191999"/>
              <a:gd name="connsiteY152" fmla="*/ 6188896 h 6857999"/>
              <a:gd name="connsiteX153" fmla="*/ 11647493 w 12191999"/>
              <a:gd name="connsiteY153" fmla="*/ 6190809 h 6857999"/>
              <a:gd name="connsiteX154" fmla="*/ 11647110 w 12191999"/>
              <a:gd name="connsiteY154" fmla="*/ 6184348 h 6857999"/>
              <a:gd name="connsiteX155" fmla="*/ 11647110 w 12191999"/>
              <a:gd name="connsiteY155" fmla="*/ 6184093 h 6857999"/>
              <a:gd name="connsiteX156" fmla="*/ 11726518 w 12191999"/>
              <a:gd name="connsiteY156" fmla="*/ 5997220 h 6857999"/>
              <a:gd name="connsiteX157" fmla="*/ 11727453 w 12191999"/>
              <a:gd name="connsiteY157" fmla="*/ 5995010 h 6857999"/>
              <a:gd name="connsiteX158" fmla="*/ 11745010 w 12191999"/>
              <a:gd name="connsiteY158" fmla="*/ 5983532 h 6857999"/>
              <a:gd name="connsiteX159" fmla="*/ 11797973 w 12191999"/>
              <a:gd name="connsiteY159" fmla="*/ 5932882 h 6857999"/>
              <a:gd name="connsiteX160" fmla="*/ 11747322 w 12191999"/>
              <a:gd name="connsiteY160" fmla="*/ 5879920 h 6857999"/>
              <a:gd name="connsiteX161" fmla="*/ 11694359 w 12191999"/>
              <a:gd name="connsiteY161" fmla="*/ 5930569 h 6857999"/>
              <a:gd name="connsiteX162" fmla="*/ 11709727 w 12191999"/>
              <a:gd name="connsiteY162" fmla="*/ 5968569 h 6857999"/>
              <a:gd name="connsiteX163" fmla="*/ 11713638 w 12191999"/>
              <a:gd name="connsiteY163" fmla="*/ 5989186 h 6857999"/>
              <a:gd name="connsiteX164" fmla="*/ 11712787 w 12191999"/>
              <a:gd name="connsiteY164" fmla="*/ 5991184 h 6857999"/>
              <a:gd name="connsiteX165" fmla="*/ 11633295 w 12191999"/>
              <a:gd name="connsiteY165" fmla="*/ 6178482 h 6857999"/>
              <a:gd name="connsiteX166" fmla="*/ 11628363 w 12191999"/>
              <a:gd name="connsiteY166" fmla="*/ 6182732 h 6857999"/>
              <a:gd name="connsiteX167" fmla="*/ 11625473 w 12191999"/>
              <a:gd name="connsiteY167" fmla="*/ 6176951 h 6857999"/>
              <a:gd name="connsiteX168" fmla="*/ 11625473 w 12191999"/>
              <a:gd name="connsiteY168" fmla="*/ 5971247 h 6857999"/>
              <a:gd name="connsiteX169" fmla="*/ 11637163 w 12191999"/>
              <a:gd name="connsiteY169" fmla="*/ 5953818 h 6857999"/>
              <a:gd name="connsiteX170" fmla="*/ 11666239 w 12191999"/>
              <a:gd name="connsiteY170" fmla="*/ 5886483 h 6857999"/>
              <a:gd name="connsiteX171" fmla="*/ 11619171 w 12191999"/>
              <a:gd name="connsiteY171" fmla="*/ 5853750 h 6857999"/>
              <a:gd name="connsiteX172" fmla="*/ 0 w 12191999"/>
              <a:gd name="connsiteY172" fmla="*/ 0 h 6857999"/>
              <a:gd name="connsiteX173" fmla="*/ 12191999 w 12191999"/>
              <a:gd name="connsiteY173" fmla="*/ 0 h 6857999"/>
              <a:gd name="connsiteX174" fmla="*/ 12191999 w 12191999"/>
              <a:gd name="connsiteY174" fmla="*/ 6857999 h 6857999"/>
              <a:gd name="connsiteX175" fmla="*/ 0 w 12191999"/>
              <a:gd name="connsiteY17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1999" h="6857999">
                <a:moveTo>
                  <a:pt x="11480217" y="6632401"/>
                </a:moveTo>
                <a:cubicBezTo>
                  <a:pt x="11441459" y="6664424"/>
                  <a:pt x="11392673" y="6681789"/>
                  <a:pt x="11342400" y="6681458"/>
                </a:cubicBezTo>
                <a:cubicBezTo>
                  <a:pt x="11313805" y="6681169"/>
                  <a:pt x="11285570" y="6675051"/>
                  <a:pt x="11259421" y="6663476"/>
                </a:cubicBezTo>
                <a:lnTo>
                  <a:pt x="11259421" y="6700715"/>
                </a:lnTo>
                <a:cubicBezTo>
                  <a:pt x="11285982" y="6710322"/>
                  <a:pt x="11314074" y="6715002"/>
                  <a:pt x="11342315" y="6714531"/>
                </a:cubicBezTo>
                <a:cubicBezTo>
                  <a:pt x="11393497" y="6714531"/>
                  <a:pt x="11438812" y="6702075"/>
                  <a:pt x="11480217" y="6672318"/>
                </a:cubicBezTo>
                <a:cubicBezTo>
                  <a:pt x="11516562" y="6700035"/>
                  <a:pt x="11567106" y="6714531"/>
                  <a:pt x="11618118" y="6714531"/>
                </a:cubicBezTo>
                <a:lnTo>
                  <a:pt x="11618075" y="6714573"/>
                </a:lnTo>
                <a:cubicBezTo>
                  <a:pt x="11669257" y="6714573"/>
                  <a:pt x="11719589" y="6700077"/>
                  <a:pt x="11755977" y="6672361"/>
                </a:cubicBezTo>
                <a:cubicBezTo>
                  <a:pt x="11797382" y="6702245"/>
                  <a:pt x="11842867" y="6714573"/>
                  <a:pt x="11893879" y="6714573"/>
                </a:cubicBezTo>
                <a:cubicBezTo>
                  <a:pt x="11922109" y="6715028"/>
                  <a:pt x="11950183" y="6710331"/>
                  <a:pt x="11976730" y="6700715"/>
                </a:cubicBezTo>
                <a:lnTo>
                  <a:pt x="11976730" y="6663476"/>
                </a:lnTo>
                <a:cubicBezTo>
                  <a:pt x="11950582" y="6675051"/>
                  <a:pt x="11922347" y="6681169"/>
                  <a:pt x="11893751" y="6681458"/>
                </a:cubicBezTo>
                <a:cubicBezTo>
                  <a:pt x="11843479" y="6681789"/>
                  <a:pt x="11794691" y="6664424"/>
                  <a:pt x="11755935" y="6632401"/>
                </a:cubicBezTo>
                <a:cubicBezTo>
                  <a:pt x="11718186" y="6664156"/>
                  <a:pt x="11669427" y="6678482"/>
                  <a:pt x="11618075" y="6678482"/>
                </a:cubicBezTo>
                <a:cubicBezTo>
                  <a:pt x="11566724" y="6678482"/>
                  <a:pt x="11517965" y="6664156"/>
                  <a:pt x="11480217" y="6632401"/>
                </a:cubicBezTo>
                <a:close/>
                <a:moveTo>
                  <a:pt x="11480259" y="6567997"/>
                </a:moveTo>
                <a:cubicBezTo>
                  <a:pt x="11441697" y="6600589"/>
                  <a:pt x="11392933" y="6618639"/>
                  <a:pt x="11342443" y="6619009"/>
                </a:cubicBezTo>
                <a:cubicBezTo>
                  <a:pt x="11313880" y="6618881"/>
                  <a:pt x="11285643" y="6612922"/>
                  <a:pt x="11259464" y="6601495"/>
                </a:cubicBezTo>
                <a:lnTo>
                  <a:pt x="11259464" y="6639754"/>
                </a:lnTo>
                <a:cubicBezTo>
                  <a:pt x="11285676" y="6650827"/>
                  <a:pt x="11313859" y="6656481"/>
                  <a:pt x="11342315" y="6656375"/>
                </a:cubicBezTo>
                <a:cubicBezTo>
                  <a:pt x="11393327" y="6656375"/>
                  <a:pt x="11438855" y="6639669"/>
                  <a:pt x="11480217" y="6607361"/>
                </a:cubicBezTo>
                <a:cubicBezTo>
                  <a:pt x="11518475" y="6640391"/>
                  <a:pt x="11571613" y="6655652"/>
                  <a:pt x="11618118" y="6655652"/>
                </a:cubicBezTo>
                <a:cubicBezTo>
                  <a:pt x="11664624" y="6655652"/>
                  <a:pt x="11717676" y="6640391"/>
                  <a:pt x="11756020" y="6607361"/>
                </a:cubicBezTo>
                <a:cubicBezTo>
                  <a:pt x="11797382" y="6639669"/>
                  <a:pt x="11842739" y="6656375"/>
                  <a:pt x="11893921" y="6656375"/>
                </a:cubicBezTo>
                <a:cubicBezTo>
                  <a:pt x="11922377" y="6656481"/>
                  <a:pt x="11950561" y="6650827"/>
                  <a:pt x="11976772" y="6639754"/>
                </a:cubicBezTo>
                <a:lnTo>
                  <a:pt x="11976772" y="6601495"/>
                </a:lnTo>
                <a:cubicBezTo>
                  <a:pt x="11950595" y="6612922"/>
                  <a:pt x="11922356" y="6618881"/>
                  <a:pt x="11893793" y="6619009"/>
                </a:cubicBezTo>
                <a:cubicBezTo>
                  <a:pt x="11843305" y="6618639"/>
                  <a:pt x="11794538" y="6600589"/>
                  <a:pt x="11755977" y="6567997"/>
                </a:cubicBezTo>
                <a:cubicBezTo>
                  <a:pt x="11717472" y="6600772"/>
                  <a:pt x="11668683" y="6618992"/>
                  <a:pt x="11618118" y="6619476"/>
                </a:cubicBezTo>
                <a:cubicBezTo>
                  <a:pt x="11567553" y="6618992"/>
                  <a:pt x="11518764" y="6600772"/>
                  <a:pt x="11480259" y="6567997"/>
                </a:cubicBezTo>
                <a:close/>
                <a:moveTo>
                  <a:pt x="11480216" y="6488377"/>
                </a:moveTo>
                <a:cubicBezTo>
                  <a:pt x="11454285" y="6533948"/>
                  <a:pt x="11389755" y="6558391"/>
                  <a:pt x="11342315" y="6558391"/>
                </a:cubicBezTo>
                <a:cubicBezTo>
                  <a:pt x="11313462" y="6557855"/>
                  <a:pt x="11285112" y="6550743"/>
                  <a:pt x="11259421" y="6537603"/>
                </a:cubicBezTo>
                <a:lnTo>
                  <a:pt x="11259421" y="6577733"/>
                </a:lnTo>
                <a:cubicBezTo>
                  <a:pt x="11285634" y="6588815"/>
                  <a:pt x="11313813" y="6594499"/>
                  <a:pt x="11342272" y="6594439"/>
                </a:cubicBezTo>
                <a:cubicBezTo>
                  <a:pt x="11393497" y="6594439"/>
                  <a:pt x="11434561" y="6579773"/>
                  <a:pt x="11480216" y="6542875"/>
                </a:cubicBezTo>
                <a:cubicBezTo>
                  <a:pt x="11518007" y="6574757"/>
                  <a:pt x="11568551" y="6596607"/>
                  <a:pt x="11618117" y="6596607"/>
                </a:cubicBezTo>
                <a:lnTo>
                  <a:pt x="11618075" y="6596650"/>
                </a:lnTo>
                <a:cubicBezTo>
                  <a:pt x="11667641" y="6596650"/>
                  <a:pt x="11718185" y="6574800"/>
                  <a:pt x="11755976" y="6542917"/>
                </a:cubicBezTo>
                <a:cubicBezTo>
                  <a:pt x="11801589" y="6579816"/>
                  <a:pt x="11842866" y="6594439"/>
                  <a:pt x="11893878" y="6594439"/>
                </a:cubicBezTo>
                <a:cubicBezTo>
                  <a:pt x="11922338" y="6594499"/>
                  <a:pt x="11950518" y="6588815"/>
                  <a:pt x="11976729" y="6577733"/>
                </a:cubicBezTo>
                <a:lnTo>
                  <a:pt x="11976729" y="6537603"/>
                </a:lnTo>
                <a:cubicBezTo>
                  <a:pt x="11951036" y="6550743"/>
                  <a:pt x="11922687" y="6557855"/>
                  <a:pt x="11893835" y="6558391"/>
                </a:cubicBezTo>
                <a:cubicBezTo>
                  <a:pt x="11846395" y="6558391"/>
                  <a:pt x="11781865" y="6533948"/>
                  <a:pt x="11755934" y="6488377"/>
                </a:cubicBezTo>
                <a:cubicBezTo>
                  <a:pt x="11730045" y="6533948"/>
                  <a:pt x="11665473" y="6558391"/>
                  <a:pt x="11618075" y="6558391"/>
                </a:cubicBezTo>
                <a:cubicBezTo>
                  <a:pt x="11570677" y="6558391"/>
                  <a:pt x="11506105" y="6533948"/>
                  <a:pt x="11480216" y="6488377"/>
                </a:cubicBezTo>
                <a:close/>
                <a:moveTo>
                  <a:pt x="11973627" y="6258616"/>
                </a:moveTo>
                <a:cubicBezTo>
                  <a:pt x="11833940" y="6280084"/>
                  <a:pt x="11675633" y="6357749"/>
                  <a:pt x="11639160" y="6376326"/>
                </a:cubicBezTo>
                <a:cubicBezTo>
                  <a:pt x="11677419" y="6388611"/>
                  <a:pt x="11724902" y="6393925"/>
                  <a:pt x="11775956" y="6389674"/>
                </a:cubicBezTo>
                <a:cubicBezTo>
                  <a:pt x="11847117" y="6383722"/>
                  <a:pt x="11908672" y="6360597"/>
                  <a:pt x="11945528" y="6329820"/>
                </a:cubicBezTo>
                <a:cubicBezTo>
                  <a:pt x="11973116" y="6307247"/>
                  <a:pt x="11978770" y="6284675"/>
                  <a:pt x="11976262" y="6268308"/>
                </a:cubicBezTo>
                <a:cubicBezTo>
                  <a:pt x="11975752" y="6264989"/>
                  <a:pt x="11974868" y="6261736"/>
                  <a:pt x="11973627" y="6258616"/>
                </a:cubicBezTo>
                <a:close/>
                <a:moveTo>
                  <a:pt x="11262694" y="6258490"/>
                </a:moveTo>
                <a:lnTo>
                  <a:pt x="11262651" y="6258618"/>
                </a:lnTo>
                <a:lnTo>
                  <a:pt x="11262658" y="6258619"/>
                </a:lnTo>
                <a:lnTo>
                  <a:pt x="11260016" y="6268182"/>
                </a:lnTo>
                <a:cubicBezTo>
                  <a:pt x="11257508" y="6284549"/>
                  <a:pt x="11263162" y="6307122"/>
                  <a:pt x="11290793" y="6329694"/>
                </a:cubicBezTo>
                <a:cubicBezTo>
                  <a:pt x="11327564" y="6360642"/>
                  <a:pt x="11389118" y="6383597"/>
                  <a:pt x="11460279" y="6389676"/>
                </a:cubicBezTo>
                <a:cubicBezTo>
                  <a:pt x="11511334" y="6393927"/>
                  <a:pt x="11558860" y="6388613"/>
                  <a:pt x="11597118" y="6376328"/>
                </a:cubicBezTo>
                <a:cubicBezTo>
                  <a:pt x="11569763" y="6362395"/>
                  <a:pt x="11473853" y="6315225"/>
                  <a:pt x="11368695" y="6283454"/>
                </a:cubicBezTo>
                <a:lnTo>
                  <a:pt x="11262658" y="6258619"/>
                </a:lnTo>
                <a:close/>
                <a:moveTo>
                  <a:pt x="11349328" y="6212452"/>
                </a:moveTo>
                <a:cubicBezTo>
                  <a:pt x="11308902" y="6214747"/>
                  <a:pt x="11280931" y="6229668"/>
                  <a:pt x="11267880" y="6248755"/>
                </a:cubicBezTo>
                <a:cubicBezTo>
                  <a:pt x="11401913" y="6270223"/>
                  <a:pt x="11551420" y="6341554"/>
                  <a:pt x="11596310" y="6364127"/>
                </a:cubicBezTo>
                <a:cubicBezTo>
                  <a:pt x="11577733" y="6321659"/>
                  <a:pt x="11543726" y="6281530"/>
                  <a:pt x="11496965" y="6252454"/>
                </a:cubicBezTo>
                <a:cubicBezTo>
                  <a:pt x="11449014" y="6222611"/>
                  <a:pt x="11397407" y="6209646"/>
                  <a:pt x="11349328" y="6212452"/>
                </a:cubicBezTo>
                <a:close/>
                <a:moveTo>
                  <a:pt x="11886907" y="6212451"/>
                </a:moveTo>
                <a:cubicBezTo>
                  <a:pt x="11838828" y="6209645"/>
                  <a:pt x="11787221" y="6222610"/>
                  <a:pt x="11739270" y="6252453"/>
                </a:cubicBezTo>
                <a:cubicBezTo>
                  <a:pt x="11692509" y="6281529"/>
                  <a:pt x="11658502" y="6321658"/>
                  <a:pt x="11639925" y="6364126"/>
                </a:cubicBezTo>
                <a:cubicBezTo>
                  <a:pt x="11684858" y="6341553"/>
                  <a:pt x="11834322" y="6270222"/>
                  <a:pt x="11968355" y="6248754"/>
                </a:cubicBezTo>
                <a:cubicBezTo>
                  <a:pt x="11955305" y="6229667"/>
                  <a:pt x="11927333" y="6214746"/>
                  <a:pt x="11886907" y="6212451"/>
                </a:cubicBezTo>
                <a:close/>
                <a:moveTo>
                  <a:pt x="11619171" y="5853750"/>
                </a:moveTo>
                <a:cubicBezTo>
                  <a:pt x="11612436" y="5853600"/>
                  <a:pt x="11605560" y="5854767"/>
                  <a:pt x="11598904" y="5857408"/>
                </a:cubicBezTo>
                <a:cubicBezTo>
                  <a:pt x="11572280" y="5867973"/>
                  <a:pt x="11559264" y="5898119"/>
                  <a:pt x="11569827" y="5924742"/>
                </a:cubicBezTo>
                <a:cubicBezTo>
                  <a:pt x="11575098" y="5938026"/>
                  <a:pt x="11585620" y="5948546"/>
                  <a:pt x="11598904" y="5953818"/>
                </a:cubicBezTo>
                <a:cubicBezTo>
                  <a:pt x="11605952" y="5956739"/>
                  <a:pt x="11610547" y="5963617"/>
                  <a:pt x="11610552" y="5971247"/>
                </a:cubicBezTo>
                <a:lnTo>
                  <a:pt x="11610552" y="6176909"/>
                </a:lnTo>
                <a:cubicBezTo>
                  <a:pt x="11610552" y="6179969"/>
                  <a:pt x="11609404" y="6182307"/>
                  <a:pt x="11607661" y="6182690"/>
                </a:cubicBezTo>
                <a:cubicBezTo>
                  <a:pt x="11605918" y="6183072"/>
                  <a:pt x="11603963" y="6181287"/>
                  <a:pt x="11602730" y="6178439"/>
                </a:cubicBezTo>
                <a:lnTo>
                  <a:pt x="11523322" y="5991397"/>
                </a:lnTo>
                <a:lnTo>
                  <a:pt x="11522387" y="5989186"/>
                </a:lnTo>
                <a:cubicBezTo>
                  <a:pt x="11519385" y="5982156"/>
                  <a:pt x="11520933" y="5974011"/>
                  <a:pt x="11526297" y="5968569"/>
                </a:cubicBezTo>
                <a:cubicBezTo>
                  <a:pt x="11546693" y="5948424"/>
                  <a:pt x="11546893" y="5915561"/>
                  <a:pt x="11526748" y="5895167"/>
                </a:cubicBezTo>
                <a:cubicBezTo>
                  <a:pt x="11506603" y="5874772"/>
                  <a:pt x="11473743" y="5874570"/>
                  <a:pt x="11453347" y="5894714"/>
                </a:cubicBezTo>
                <a:cubicBezTo>
                  <a:pt x="11432953" y="5914859"/>
                  <a:pt x="11432750" y="5947722"/>
                  <a:pt x="11452895" y="5968117"/>
                </a:cubicBezTo>
                <a:cubicBezTo>
                  <a:pt x="11462938" y="5978283"/>
                  <a:pt x="11476727" y="5983860"/>
                  <a:pt x="11491014" y="5983532"/>
                </a:cubicBezTo>
                <a:cubicBezTo>
                  <a:pt x="11498653" y="5983443"/>
                  <a:pt x="11505587" y="5987978"/>
                  <a:pt x="11508571" y="5995010"/>
                </a:cubicBezTo>
                <a:lnTo>
                  <a:pt x="11509506" y="5997220"/>
                </a:lnTo>
                <a:lnTo>
                  <a:pt x="11588829" y="6184050"/>
                </a:lnTo>
                <a:cubicBezTo>
                  <a:pt x="11588821" y="6184135"/>
                  <a:pt x="11588821" y="6184220"/>
                  <a:pt x="11588829" y="6184305"/>
                </a:cubicBezTo>
                <a:cubicBezTo>
                  <a:pt x="11589977" y="6187154"/>
                  <a:pt x="11589892" y="6189747"/>
                  <a:pt x="11588447" y="6190767"/>
                </a:cubicBezTo>
                <a:cubicBezTo>
                  <a:pt x="11587001" y="6191787"/>
                  <a:pt x="11584493" y="6190767"/>
                  <a:pt x="11582283" y="6188854"/>
                </a:cubicBezTo>
                <a:lnTo>
                  <a:pt x="11436347" y="6047637"/>
                </a:lnTo>
                <a:lnTo>
                  <a:pt x="11434646" y="6045979"/>
                </a:lnTo>
                <a:cubicBezTo>
                  <a:pt x="11429205" y="6040643"/>
                  <a:pt x="11427526" y="6032549"/>
                  <a:pt x="11430396" y="6025489"/>
                </a:cubicBezTo>
                <a:cubicBezTo>
                  <a:pt x="11441254" y="5998985"/>
                  <a:pt x="11428571" y="5968696"/>
                  <a:pt x="11402066" y="5957838"/>
                </a:cubicBezTo>
                <a:cubicBezTo>
                  <a:pt x="11375562" y="5946979"/>
                  <a:pt x="11345273" y="5959662"/>
                  <a:pt x="11334415" y="5986166"/>
                </a:cubicBezTo>
                <a:cubicBezTo>
                  <a:pt x="11323556" y="6012671"/>
                  <a:pt x="11336240" y="6042960"/>
                  <a:pt x="11362744" y="6053818"/>
                </a:cubicBezTo>
                <a:cubicBezTo>
                  <a:pt x="11375944" y="6059226"/>
                  <a:pt x="11390789" y="6058958"/>
                  <a:pt x="11403785" y="6053078"/>
                </a:cubicBezTo>
                <a:cubicBezTo>
                  <a:pt x="11410782" y="6050045"/>
                  <a:pt x="11418916" y="6051521"/>
                  <a:pt x="11424402" y="6056819"/>
                </a:cubicBezTo>
                <a:lnTo>
                  <a:pt x="11426144" y="6058477"/>
                </a:lnTo>
                <a:lnTo>
                  <a:pt x="11572123" y="6199481"/>
                </a:lnTo>
                <a:cubicBezTo>
                  <a:pt x="11574291" y="6201607"/>
                  <a:pt x="11575226" y="6204030"/>
                  <a:pt x="11574291" y="6205560"/>
                </a:cubicBezTo>
                <a:cubicBezTo>
                  <a:pt x="11573356" y="6207091"/>
                  <a:pt x="11570720" y="6207218"/>
                  <a:pt x="11567872" y="6206198"/>
                </a:cubicBezTo>
                <a:lnTo>
                  <a:pt x="11378194" y="6133421"/>
                </a:lnTo>
                <a:lnTo>
                  <a:pt x="11375941" y="6132571"/>
                </a:lnTo>
                <a:cubicBezTo>
                  <a:pt x="11368849" y="6129856"/>
                  <a:pt x="11364076" y="6123156"/>
                  <a:pt x="11363826" y="6115567"/>
                </a:cubicBezTo>
                <a:cubicBezTo>
                  <a:pt x="11363463" y="6086927"/>
                  <a:pt x="11339952" y="6064003"/>
                  <a:pt x="11311311" y="6064365"/>
                </a:cubicBezTo>
                <a:cubicBezTo>
                  <a:pt x="11282672" y="6064728"/>
                  <a:pt x="11259748" y="6088239"/>
                  <a:pt x="11260110" y="6116879"/>
                </a:cubicBezTo>
                <a:cubicBezTo>
                  <a:pt x="11260472" y="6145519"/>
                  <a:pt x="11283984" y="6168445"/>
                  <a:pt x="11312624" y="6168080"/>
                </a:cubicBezTo>
                <a:cubicBezTo>
                  <a:pt x="11326988" y="6167901"/>
                  <a:pt x="11340633" y="6161767"/>
                  <a:pt x="11350307" y="6151148"/>
                </a:cubicBezTo>
                <a:cubicBezTo>
                  <a:pt x="11355559" y="6145613"/>
                  <a:pt x="11363629" y="6143785"/>
                  <a:pt x="11370754" y="6146514"/>
                </a:cubicBezTo>
                <a:lnTo>
                  <a:pt x="11372795" y="6147322"/>
                </a:lnTo>
                <a:lnTo>
                  <a:pt x="11562388" y="6220098"/>
                </a:lnTo>
                <a:lnTo>
                  <a:pt x="11562771" y="6220098"/>
                </a:lnTo>
                <a:cubicBezTo>
                  <a:pt x="11565576" y="6221246"/>
                  <a:pt x="11567532" y="6222479"/>
                  <a:pt x="11567022" y="6226135"/>
                </a:cubicBezTo>
                <a:cubicBezTo>
                  <a:pt x="11567005" y="6226305"/>
                  <a:pt x="11567005" y="6226475"/>
                  <a:pt x="11567022" y="6226645"/>
                </a:cubicBezTo>
                <a:cubicBezTo>
                  <a:pt x="11566715" y="6228898"/>
                  <a:pt x="11566558" y="6231172"/>
                  <a:pt x="11566554" y="6233447"/>
                </a:cubicBezTo>
                <a:cubicBezTo>
                  <a:pt x="11566571" y="6254689"/>
                  <a:pt x="11579515" y="6273780"/>
                  <a:pt x="11599244" y="6281653"/>
                </a:cubicBezTo>
                <a:cubicBezTo>
                  <a:pt x="11606301" y="6284590"/>
                  <a:pt x="11610896" y="6291481"/>
                  <a:pt x="11610892" y="6299124"/>
                </a:cubicBezTo>
                <a:lnTo>
                  <a:pt x="11610892" y="6515498"/>
                </a:lnTo>
                <a:lnTo>
                  <a:pt x="11625770" y="6515498"/>
                </a:lnTo>
                <a:lnTo>
                  <a:pt x="11625770" y="6299124"/>
                </a:lnTo>
                <a:cubicBezTo>
                  <a:pt x="11625762" y="6291468"/>
                  <a:pt x="11630382" y="6284564"/>
                  <a:pt x="11637460" y="6281653"/>
                </a:cubicBezTo>
                <a:cubicBezTo>
                  <a:pt x="11657189" y="6273780"/>
                  <a:pt x="11670133" y="6254689"/>
                  <a:pt x="11670150" y="6233447"/>
                </a:cubicBezTo>
                <a:cubicBezTo>
                  <a:pt x="11670146" y="6231117"/>
                  <a:pt x="11669989" y="6228787"/>
                  <a:pt x="11669683" y="6226475"/>
                </a:cubicBezTo>
                <a:cubicBezTo>
                  <a:pt x="11669695" y="6226348"/>
                  <a:pt x="11669695" y="6226220"/>
                  <a:pt x="11669683" y="6226092"/>
                </a:cubicBezTo>
                <a:cubicBezTo>
                  <a:pt x="11669087" y="6222479"/>
                  <a:pt x="11671043" y="6221246"/>
                  <a:pt x="11673934" y="6220098"/>
                </a:cubicBezTo>
                <a:lnTo>
                  <a:pt x="11674189" y="6220098"/>
                </a:lnTo>
                <a:lnTo>
                  <a:pt x="11863909" y="6147279"/>
                </a:lnTo>
                <a:lnTo>
                  <a:pt x="11865950" y="6146472"/>
                </a:lnTo>
                <a:cubicBezTo>
                  <a:pt x="11873074" y="6143743"/>
                  <a:pt x="11881143" y="6145570"/>
                  <a:pt x="11886397" y="6151105"/>
                </a:cubicBezTo>
                <a:cubicBezTo>
                  <a:pt x="11905811" y="6172165"/>
                  <a:pt x="11938620" y="6173495"/>
                  <a:pt x="11959680" y="6154081"/>
                </a:cubicBezTo>
                <a:cubicBezTo>
                  <a:pt x="11975302" y="6139683"/>
                  <a:pt x="11980556" y="6117209"/>
                  <a:pt x="11972947" y="6097373"/>
                </a:cubicBezTo>
                <a:lnTo>
                  <a:pt x="11972692" y="6097416"/>
                </a:lnTo>
                <a:cubicBezTo>
                  <a:pt x="11962434" y="6070673"/>
                  <a:pt x="11932439" y="6057309"/>
                  <a:pt x="11905696" y="6067567"/>
                </a:cubicBezTo>
                <a:cubicBezTo>
                  <a:pt x="11885845" y="6075181"/>
                  <a:pt x="11872653" y="6094139"/>
                  <a:pt x="11872411" y="6115397"/>
                </a:cubicBezTo>
                <a:cubicBezTo>
                  <a:pt x="11872160" y="6122986"/>
                  <a:pt x="11867387" y="6129686"/>
                  <a:pt x="11860296" y="6132401"/>
                </a:cubicBezTo>
                <a:lnTo>
                  <a:pt x="11858298" y="6133166"/>
                </a:lnTo>
                <a:lnTo>
                  <a:pt x="11668322" y="6206113"/>
                </a:lnTo>
                <a:cubicBezTo>
                  <a:pt x="11665432" y="6207133"/>
                  <a:pt x="11662839" y="6206963"/>
                  <a:pt x="11661904" y="6205475"/>
                </a:cubicBezTo>
                <a:cubicBezTo>
                  <a:pt x="11660968" y="6203987"/>
                  <a:pt x="11661904" y="6201522"/>
                  <a:pt x="11664029" y="6199396"/>
                </a:cubicBezTo>
                <a:lnTo>
                  <a:pt x="11810007" y="6058392"/>
                </a:lnTo>
                <a:lnTo>
                  <a:pt x="11811750" y="6056734"/>
                </a:lnTo>
                <a:cubicBezTo>
                  <a:pt x="11817251" y="6051429"/>
                  <a:pt x="11825400" y="6049953"/>
                  <a:pt x="11832410" y="6052993"/>
                </a:cubicBezTo>
                <a:cubicBezTo>
                  <a:pt x="11858524" y="6064819"/>
                  <a:pt x="11889279" y="6053236"/>
                  <a:pt x="11901105" y="6027123"/>
                </a:cubicBezTo>
                <a:cubicBezTo>
                  <a:pt x="11912932" y="6001010"/>
                  <a:pt x="11901347" y="5970255"/>
                  <a:pt x="11875234" y="5958429"/>
                </a:cubicBezTo>
                <a:cubicBezTo>
                  <a:pt x="11849120" y="5946604"/>
                  <a:pt x="11818365" y="5958186"/>
                  <a:pt x="11806538" y="5984299"/>
                </a:cubicBezTo>
                <a:cubicBezTo>
                  <a:pt x="11800647" y="5997315"/>
                  <a:pt x="11800379" y="6012185"/>
                  <a:pt x="11805799" y="6025404"/>
                </a:cubicBezTo>
                <a:cubicBezTo>
                  <a:pt x="11808757" y="6032503"/>
                  <a:pt x="11807087" y="6040687"/>
                  <a:pt x="11801590" y="6046064"/>
                </a:cubicBezTo>
                <a:lnTo>
                  <a:pt x="11800060" y="6047552"/>
                </a:lnTo>
                <a:lnTo>
                  <a:pt x="11653657" y="6188896"/>
                </a:lnTo>
                <a:cubicBezTo>
                  <a:pt x="11651446" y="6190979"/>
                  <a:pt x="11648980" y="6191829"/>
                  <a:pt x="11647493" y="6190809"/>
                </a:cubicBezTo>
                <a:cubicBezTo>
                  <a:pt x="11646005" y="6189789"/>
                  <a:pt x="11645962" y="6187196"/>
                  <a:pt x="11647110" y="6184348"/>
                </a:cubicBezTo>
                <a:cubicBezTo>
                  <a:pt x="11647118" y="6184263"/>
                  <a:pt x="11647118" y="6184178"/>
                  <a:pt x="11647110" y="6184093"/>
                </a:cubicBezTo>
                <a:lnTo>
                  <a:pt x="11726518" y="5997220"/>
                </a:lnTo>
                <a:lnTo>
                  <a:pt x="11727453" y="5995010"/>
                </a:lnTo>
                <a:cubicBezTo>
                  <a:pt x="11730437" y="5987978"/>
                  <a:pt x="11737371" y="5983443"/>
                  <a:pt x="11745010" y="5983532"/>
                </a:cubicBezTo>
                <a:cubicBezTo>
                  <a:pt x="11773623" y="5984171"/>
                  <a:pt x="11797335" y="5961494"/>
                  <a:pt x="11797973" y="5932882"/>
                </a:cubicBezTo>
                <a:cubicBezTo>
                  <a:pt x="11798610" y="5904270"/>
                  <a:pt x="11775936" y="5880558"/>
                  <a:pt x="11747322" y="5879920"/>
                </a:cubicBezTo>
                <a:cubicBezTo>
                  <a:pt x="11718709" y="5879281"/>
                  <a:pt x="11694997" y="5901957"/>
                  <a:pt x="11694359" y="5930569"/>
                </a:cubicBezTo>
                <a:cubicBezTo>
                  <a:pt x="11694041" y="5944810"/>
                  <a:pt x="11699601" y="5958552"/>
                  <a:pt x="11709727" y="5968569"/>
                </a:cubicBezTo>
                <a:cubicBezTo>
                  <a:pt x="11715091" y="5974011"/>
                  <a:pt x="11716639" y="5982156"/>
                  <a:pt x="11713638" y="5989186"/>
                </a:cubicBezTo>
                <a:lnTo>
                  <a:pt x="11712787" y="5991184"/>
                </a:lnTo>
                <a:lnTo>
                  <a:pt x="11633295" y="6178482"/>
                </a:lnTo>
                <a:cubicBezTo>
                  <a:pt x="11632061" y="6181287"/>
                  <a:pt x="11630148" y="6183030"/>
                  <a:pt x="11628363" y="6182732"/>
                </a:cubicBezTo>
                <a:cubicBezTo>
                  <a:pt x="11626578" y="6182435"/>
                  <a:pt x="11625515" y="6180012"/>
                  <a:pt x="11625473" y="6176951"/>
                </a:cubicBezTo>
                <a:lnTo>
                  <a:pt x="11625473" y="5971247"/>
                </a:lnTo>
                <a:cubicBezTo>
                  <a:pt x="11625481" y="5963607"/>
                  <a:pt x="11630097" y="5956726"/>
                  <a:pt x="11637163" y="5953818"/>
                </a:cubicBezTo>
                <a:cubicBezTo>
                  <a:pt x="11663787" y="5943253"/>
                  <a:pt x="11676803" y="5913106"/>
                  <a:pt x="11666239" y="5886483"/>
                </a:cubicBezTo>
                <a:cubicBezTo>
                  <a:pt x="11658313" y="5866516"/>
                  <a:pt x="11639376" y="5854202"/>
                  <a:pt x="11619171" y="5853750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58547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R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4567239"/>
            <a:ext cx="9549578" cy="1285240"/>
          </a:xfrm>
        </p:spPr>
        <p:txBody>
          <a:bodyPr wrap="square" rIns="0" anchor="b">
            <a:normAutofit/>
          </a:bodyPr>
          <a:lstStyle>
            <a:lvl1pPr algn="ctr">
              <a:defRPr sz="45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title</a:t>
            </a:r>
          </a:p>
        </p:txBody>
      </p:sp>
      <p:grpSp>
        <p:nvGrpSpPr>
          <p:cNvPr id="30" name="Graphic 25">
            <a:extLst>
              <a:ext uri="{FF2B5EF4-FFF2-40B4-BE49-F238E27FC236}">
                <a16:creationId xmlns:a16="http://schemas.microsoft.com/office/drawing/2014/main" id="{64EF0E67-7D40-3A42-9613-E6619105E4B3}"/>
              </a:ext>
            </a:extLst>
          </p:cNvPr>
          <p:cNvGrpSpPr/>
          <p:nvPr userDrawn="1"/>
        </p:nvGrpSpPr>
        <p:grpSpPr>
          <a:xfrm>
            <a:off x="4671515" y="1104534"/>
            <a:ext cx="2857602" cy="3429176"/>
            <a:chOff x="1448558" y="4139636"/>
            <a:chExt cx="1603433" cy="1924143"/>
          </a:xfrm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87FC4C6-0FCC-E24D-B6FB-42937F32535E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A545EDB-4E2E-594B-8467-744148DB1523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17EC0CE-F8BF-9D46-8871-CF7159FA66A6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9D823AD-E624-F744-AAAF-C7F933A72CF7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B4846C8-FB77-1B42-ABD4-784CFD2B0851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7D2DFF4-9CEB-8149-9F9B-9489B085B926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A9161D5-27FA-114B-87D2-12468AB6902F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2FEB0BB-6F82-1545-A6BA-E01B245A9BA1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1" name="Subtitle 2">
            <a:extLst>
              <a:ext uri="{FF2B5EF4-FFF2-40B4-BE49-F238E27FC236}">
                <a16:creationId xmlns:a16="http://schemas.microsoft.com/office/drawing/2014/main" id="{93FC7D42-747B-0F43-A244-ACB4E7340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5852479"/>
            <a:ext cx="9549578" cy="611650"/>
          </a:xfrm>
        </p:spPr>
        <p:txBody>
          <a:bodyPr anchor="b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 b="0" i="0">
                <a:solidFill>
                  <a:schemeClr val="accent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6062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35" userDrawn="1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R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860" y="980728"/>
            <a:ext cx="9099620" cy="2967265"/>
          </a:xfrm>
        </p:spPr>
        <p:txBody>
          <a:bodyPr wrap="square" rIns="0" anchor="b">
            <a:normAutofit/>
          </a:bodyPr>
          <a:lstStyle>
            <a:lvl1pPr>
              <a:defRPr sz="60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6860" y="4589463"/>
            <a:ext cx="9099619" cy="1120775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0"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44" name="Graphic 25">
            <a:extLst>
              <a:ext uri="{FF2B5EF4-FFF2-40B4-BE49-F238E27FC236}">
                <a16:creationId xmlns:a16="http://schemas.microsoft.com/office/drawing/2014/main" id="{8967E83D-12CC-7544-9E83-E56202DCF2D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967594" y="3818895"/>
            <a:chExt cx="2565401" cy="2565392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7A284EC-568F-4E40-B6D5-C17E271BFE41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42B9999-B662-554C-B7B0-E056CE24E1BD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13E7E20-BBE4-3A41-B6B1-9C285184A4F4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D1E4C51-97AF-8E43-831E-130FC2C71CF4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314A80B-9E68-4143-AA67-C1DDD5A85131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919C21D9-4CE4-5349-81BB-7BD18A74382E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C0BA16-63FA-2146-8D60-A29571ED5623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FC7225-6893-9643-B0F0-3982C3F6D097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16DDE0F-A4B0-4944-BDAA-86B7BE5183F2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55" name="Graphic 127">
            <a:extLst>
              <a:ext uri="{FF2B5EF4-FFF2-40B4-BE49-F238E27FC236}">
                <a16:creationId xmlns:a16="http://schemas.microsoft.com/office/drawing/2014/main" id="{D1F592DE-561C-495D-9D84-F344827758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413" y="0"/>
            <a:ext cx="1137022" cy="1141200"/>
            <a:chOff x="8255665" y="650934"/>
            <a:chExt cx="1714500" cy="1714254"/>
          </a:xfrm>
          <a:solidFill>
            <a:srgbClr val="DF112C"/>
          </a:solidFill>
        </p:grpSpPr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28213BEB-2319-455C-AA49-E10B2BD4A2EC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7" name="Freeform 30">
              <a:extLst>
                <a:ext uri="{FF2B5EF4-FFF2-40B4-BE49-F238E27FC236}">
                  <a16:creationId xmlns:a16="http://schemas.microsoft.com/office/drawing/2014/main" id="{75CC11B5-5FD7-4B1F-B567-21B4974094F4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8" name="Freeform 31">
              <a:extLst>
                <a:ext uri="{FF2B5EF4-FFF2-40B4-BE49-F238E27FC236}">
                  <a16:creationId xmlns:a16="http://schemas.microsoft.com/office/drawing/2014/main" id="{F4732D72-2F85-4F0D-AB74-E19553E0BD4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6420AD25-5C76-4BFD-BDD9-DCE21E7BB3AC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60" name="Graphic 125">
            <a:extLst>
              <a:ext uri="{FF2B5EF4-FFF2-40B4-BE49-F238E27FC236}">
                <a16:creationId xmlns:a16="http://schemas.microsoft.com/office/drawing/2014/main" id="{AC27D83C-D061-4666-999D-AFD475FDA4F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413" y="1155500"/>
            <a:ext cx="1141050" cy="1141200"/>
            <a:chOff x="8369137" y="3384544"/>
            <a:chExt cx="1714500" cy="1714725"/>
          </a:xfrm>
          <a:solidFill>
            <a:srgbClr val="569732"/>
          </a:solidFill>
        </p:grpSpPr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id="{DC76A9CA-ED71-4C60-9F40-E3C02655C458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2" name="Freeform 35">
              <a:extLst>
                <a:ext uri="{FF2B5EF4-FFF2-40B4-BE49-F238E27FC236}">
                  <a16:creationId xmlns:a16="http://schemas.microsoft.com/office/drawing/2014/main" id="{2A7E783E-72E2-4B44-BF55-2CC26CC173AE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3" name="Freeform 36">
              <a:extLst>
                <a:ext uri="{FF2B5EF4-FFF2-40B4-BE49-F238E27FC236}">
                  <a16:creationId xmlns:a16="http://schemas.microsoft.com/office/drawing/2014/main" id="{88A59488-B8CF-4969-8A04-C46D4B4F42E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4" name="Freeform 37">
              <a:extLst>
                <a:ext uri="{FF2B5EF4-FFF2-40B4-BE49-F238E27FC236}">
                  <a16:creationId xmlns:a16="http://schemas.microsoft.com/office/drawing/2014/main" id="{21F7E1A1-9CB3-429F-BBD9-8EF9CA723AD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65" name="Graphic 123">
            <a:extLst>
              <a:ext uri="{FF2B5EF4-FFF2-40B4-BE49-F238E27FC236}">
                <a16:creationId xmlns:a16="http://schemas.microsoft.com/office/drawing/2014/main" id="{85F23BBF-D8FC-4437-AB9B-A4169739716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284" y="2277389"/>
            <a:ext cx="1141200" cy="1141200"/>
            <a:chOff x="5238750" y="2571750"/>
            <a:chExt cx="1714500" cy="1714500"/>
          </a:xfrm>
          <a:solidFill>
            <a:srgbClr val="007AC3"/>
          </a:solidFill>
        </p:grpSpPr>
        <p:sp>
          <p:nvSpPr>
            <p:cNvPr id="66" name="Freeform 39">
              <a:extLst>
                <a:ext uri="{FF2B5EF4-FFF2-40B4-BE49-F238E27FC236}">
                  <a16:creationId xmlns:a16="http://schemas.microsoft.com/office/drawing/2014/main" id="{C5902BE7-A948-491D-AC40-D05857906B4A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7" name="Freeform 40">
              <a:extLst>
                <a:ext uri="{FF2B5EF4-FFF2-40B4-BE49-F238E27FC236}">
                  <a16:creationId xmlns:a16="http://schemas.microsoft.com/office/drawing/2014/main" id="{3041F7D7-71D3-4E67-A4FE-C60DD5DDA827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8" name="Freeform 41">
              <a:extLst>
                <a:ext uri="{FF2B5EF4-FFF2-40B4-BE49-F238E27FC236}">
                  <a16:creationId xmlns:a16="http://schemas.microsoft.com/office/drawing/2014/main" id="{F1383AD3-EFCE-470A-AACD-9A1F9123F1D5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9" name="Freeform 42">
              <a:extLst>
                <a:ext uri="{FF2B5EF4-FFF2-40B4-BE49-F238E27FC236}">
                  <a16:creationId xmlns:a16="http://schemas.microsoft.com/office/drawing/2014/main" id="{A9F34001-DD1A-4BE9-8878-431E10F86578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4087AE52-A900-EC44-AE28-9C8273DFF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674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 BLU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rgbClr val="DF112C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rgbClr val="569732"/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rgbClr val="007AC3"/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E42E7EE3-316A-4501-B0D2-253CABF7F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F8BE7E5A-A154-4A4C-8100-058A6BB1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0332D4C2-5AA4-4167-8684-2CCDAE10F5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81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 BLU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1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1"/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1"/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84" name="Title 1">
            <a:extLst>
              <a:ext uri="{FF2B5EF4-FFF2-40B4-BE49-F238E27FC236}">
                <a16:creationId xmlns:a16="http://schemas.microsoft.com/office/drawing/2014/main" id="{1B2C751F-2C5B-40C5-9762-84D3713CD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00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IGHT BLU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1">
              <a:alpha val="50000"/>
            </a:schemeClr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1">
              <a:alpha val="50000"/>
            </a:schemeClr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1">
              <a:alpha val="50000"/>
            </a:schemeClr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C187A181-7D3A-4574-9445-626FFD612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6832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AVES LIGH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76">
            <a:extLst>
              <a:ext uri="{FF2B5EF4-FFF2-40B4-BE49-F238E27FC236}">
                <a16:creationId xmlns:a16="http://schemas.microsoft.com/office/drawing/2014/main" id="{74C61B78-0314-8A4D-BD87-A55E92A55FB3}"/>
              </a:ext>
            </a:extLst>
          </p:cNvPr>
          <p:cNvSpPr/>
          <p:nvPr/>
        </p:nvSpPr>
        <p:spPr>
          <a:xfrm>
            <a:off x="1325563" y="1217281"/>
            <a:ext cx="6843997" cy="4430481"/>
          </a:xfrm>
          <a:custGeom>
            <a:avLst/>
            <a:gdLst>
              <a:gd name="connsiteX0" fmla="*/ 2283623 w 6843997"/>
              <a:gd name="connsiteY0" fmla="*/ 3701370 h 4430481"/>
              <a:gd name="connsiteX1" fmla="*/ 2283623 w 6843997"/>
              <a:gd name="connsiteY1" fmla="*/ 3704148 h 4430481"/>
              <a:gd name="connsiteX2" fmla="*/ 2401990 w 6843997"/>
              <a:gd name="connsiteY2" fmla="*/ 3795463 h 4430481"/>
              <a:gd name="connsiteX3" fmla="*/ 3421999 w 6843997"/>
              <a:gd name="connsiteY3" fmla="*/ 4125109 h 4430481"/>
              <a:gd name="connsiteX4" fmla="*/ 4442007 w 6843997"/>
              <a:gd name="connsiteY4" fmla="*/ 3795378 h 4430481"/>
              <a:gd name="connsiteX5" fmla="*/ 4560374 w 6843997"/>
              <a:gd name="connsiteY5" fmla="*/ 3704022 h 4430481"/>
              <a:gd name="connsiteX6" fmla="*/ 4560374 w 6843997"/>
              <a:gd name="connsiteY6" fmla="*/ 3701497 h 4430481"/>
              <a:gd name="connsiteX7" fmla="*/ 4562011 w 6843997"/>
              <a:gd name="connsiteY7" fmla="*/ 3702759 h 4430481"/>
              <a:gd name="connsiteX8" fmla="*/ 4563810 w 6843997"/>
              <a:gd name="connsiteY8" fmla="*/ 3701370 h 4430481"/>
              <a:gd name="connsiteX9" fmla="*/ 4563810 w 6843997"/>
              <a:gd name="connsiteY9" fmla="*/ 3704147 h 4430481"/>
              <a:gd name="connsiteX10" fmla="*/ 4682177 w 6843997"/>
              <a:gd name="connsiteY10" fmla="*/ 3795463 h 4430481"/>
              <a:gd name="connsiteX11" fmla="*/ 5702186 w 6843997"/>
              <a:gd name="connsiteY11" fmla="*/ 4125109 h 4430481"/>
              <a:gd name="connsiteX12" fmla="*/ 6843997 w 6843997"/>
              <a:gd name="connsiteY12" fmla="*/ 3701370 h 4430481"/>
              <a:gd name="connsiteX13" fmla="*/ 6843997 w 6843997"/>
              <a:gd name="connsiteY13" fmla="*/ 4041631 h 4430481"/>
              <a:gd name="connsiteX14" fmla="*/ 5702186 w 6843997"/>
              <a:gd name="connsiteY14" fmla="*/ 4430481 h 4430481"/>
              <a:gd name="connsiteX15" fmla="*/ 4690805 w 6843997"/>
              <a:gd name="connsiteY15" fmla="*/ 4134187 h 4430481"/>
              <a:gd name="connsiteX16" fmla="*/ 4562004 w 6843997"/>
              <a:gd name="connsiteY16" fmla="*/ 4042912 h 4430481"/>
              <a:gd name="connsiteX17" fmla="*/ 4433380 w 6843997"/>
              <a:gd name="connsiteY17" fmla="*/ 4134103 h 4430481"/>
              <a:gd name="connsiteX18" fmla="*/ 3421999 w 6843997"/>
              <a:gd name="connsiteY18" fmla="*/ 4430481 h 4430481"/>
              <a:gd name="connsiteX19" fmla="*/ 2410618 w 6843997"/>
              <a:gd name="connsiteY19" fmla="*/ 4134188 h 4430481"/>
              <a:gd name="connsiteX20" fmla="*/ 2281816 w 6843997"/>
              <a:gd name="connsiteY20" fmla="*/ 4042912 h 4430481"/>
              <a:gd name="connsiteX21" fmla="*/ 2153193 w 6843997"/>
              <a:gd name="connsiteY21" fmla="*/ 4134103 h 4430481"/>
              <a:gd name="connsiteX22" fmla="*/ 1141812 w 6843997"/>
              <a:gd name="connsiteY22" fmla="*/ 4430481 h 4430481"/>
              <a:gd name="connsiteX23" fmla="*/ 0 w 6843997"/>
              <a:gd name="connsiteY23" fmla="*/ 4041757 h 4430481"/>
              <a:gd name="connsiteX24" fmla="*/ 0 w 6843997"/>
              <a:gd name="connsiteY24" fmla="*/ 3701497 h 4430481"/>
              <a:gd name="connsiteX25" fmla="*/ 1141812 w 6843997"/>
              <a:gd name="connsiteY25" fmla="*/ 4125109 h 4430481"/>
              <a:gd name="connsiteX26" fmla="*/ 2161820 w 6843997"/>
              <a:gd name="connsiteY26" fmla="*/ 3795378 h 4430481"/>
              <a:gd name="connsiteX27" fmla="*/ 2280187 w 6843997"/>
              <a:gd name="connsiteY27" fmla="*/ 3704022 h 4430481"/>
              <a:gd name="connsiteX28" fmla="*/ 2280187 w 6843997"/>
              <a:gd name="connsiteY28" fmla="*/ 3701497 h 4430481"/>
              <a:gd name="connsiteX29" fmla="*/ 2281823 w 6843997"/>
              <a:gd name="connsiteY29" fmla="*/ 3702759 h 4430481"/>
              <a:gd name="connsiteX30" fmla="*/ 0 w 6843997"/>
              <a:gd name="connsiteY30" fmla="*/ 3183241 h 4430481"/>
              <a:gd name="connsiteX31" fmla="*/ 1141812 w 6843997"/>
              <a:gd name="connsiteY31" fmla="*/ 3606853 h 4430481"/>
              <a:gd name="connsiteX32" fmla="*/ 2161821 w 6843997"/>
              <a:gd name="connsiteY32" fmla="*/ 3277207 h 4430481"/>
              <a:gd name="connsiteX33" fmla="*/ 2280187 w 6843997"/>
              <a:gd name="connsiteY33" fmla="*/ 3185892 h 4430481"/>
              <a:gd name="connsiteX34" fmla="*/ 2280187 w 6843997"/>
              <a:gd name="connsiteY34" fmla="*/ 3183241 h 4430481"/>
              <a:gd name="connsiteX35" fmla="*/ 2281905 w 6843997"/>
              <a:gd name="connsiteY35" fmla="*/ 3184567 h 4430481"/>
              <a:gd name="connsiteX36" fmla="*/ 2283623 w 6843997"/>
              <a:gd name="connsiteY36" fmla="*/ 3183241 h 4430481"/>
              <a:gd name="connsiteX37" fmla="*/ 2283623 w 6843997"/>
              <a:gd name="connsiteY37" fmla="*/ 3185892 h 4430481"/>
              <a:gd name="connsiteX38" fmla="*/ 2401990 w 6843997"/>
              <a:gd name="connsiteY38" fmla="*/ 3277207 h 4430481"/>
              <a:gd name="connsiteX39" fmla="*/ 3421999 w 6843997"/>
              <a:gd name="connsiteY39" fmla="*/ 3606853 h 4430481"/>
              <a:gd name="connsiteX40" fmla="*/ 4442007 w 6843997"/>
              <a:gd name="connsiteY40" fmla="*/ 3277207 h 4430481"/>
              <a:gd name="connsiteX41" fmla="*/ 4560374 w 6843997"/>
              <a:gd name="connsiteY41" fmla="*/ 3185892 h 4430481"/>
              <a:gd name="connsiteX42" fmla="*/ 4560374 w 6843997"/>
              <a:gd name="connsiteY42" fmla="*/ 3183241 h 4430481"/>
              <a:gd name="connsiteX43" fmla="*/ 4562092 w 6843997"/>
              <a:gd name="connsiteY43" fmla="*/ 3184567 h 4430481"/>
              <a:gd name="connsiteX44" fmla="*/ 4563810 w 6843997"/>
              <a:gd name="connsiteY44" fmla="*/ 3183241 h 4430481"/>
              <a:gd name="connsiteX45" fmla="*/ 4563810 w 6843997"/>
              <a:gd name="connsiteY45" fmla="*/ 3185892 h 4430481"/>
              <a:gd name="connsiteX46" fmla="*/ 4682177 w 6843997"/>
              <a:gd name="connsiteY46" fmla="*/ 3277207 h 4430481"/>
              <a:gd name="connsiteX47" fmla="*/ 5702186 w 6843997"/>
              <a:gd name="connsiteY47" fmla="*/ 3606853 h 4430481"/>
              <a:gd name="connsiteX48" fmla="*/ 6843997 w 6843997"/>
              <a:gd name="connsiteY48" fmla="*/ 3183241 h 4430481"/>
              <a:gd name="connsiteX49" fmla="*/ 6843997 w 6843997"/>
              <a:gd name="connsiteY49" fmla="*/ 3523501 h 4430481"/>
              <a:gd name="connsiteX50" fmla="*/ 5702186 w 6843997"/>
              <a:gd name="connsiteY50" fmla="*/ 3912223 h 4430481"/>
              <a:gd name="connsiteX51" fmla="*/ 4690805 w 6843997"/>
              <a:gd name="connsiteY51" fmla="*/ 3615968 h 4430481"/>
              <a:gd name="connsiteX52" fmla="*/ 4562092 w 6843997"/>
              <a:gd name="connsiteY52" fmla="*/ 3524719 h 4430481"/>
              <a:gd name="connsiteX53" fmla="*/ 4433380 w 6843997"/>
              <a:gd name="connsiteY53" fmla="*/ 3615968 h 4430481"/>
              <a:gd name="connsiteX54" fmla="*/ 3421999 w 6843997"/>
              <a:gd name="connsiteY54" fmla="*/ 3912223 h 4430481"/>
              <a:gd name="connsiteX55" fmla="*/ 2410618 w 6843997"/>
              <a:gd name="connsiteY55" fmla="*/ 3615968 h 4430481"/>
              <a:gd name="connsiteX56" fmla="*/ 2281905 w 6843997"/>
              <a:gd name="connsiteY56" fmla="*/ 3524719 h 4430481"/>
              <a:gd name="connsiteX57" fmla="*/ 2153193 w 6843997"/>
              <a:gd name="connsiteY57" fmla="*/ 3615968 h 4430481"/>
              <a:gd name="connsiteX58" fmla="*/ 1141812 w 6843997"/>
              <a:gd name="connsiteY58" fmla="*/ 3912223 h 4430481"/>
              <a:gd name="connsiteX59" fmla="*/ 0 w 6843997"/>
              <a:gd name="connsiteY59" fmla="*/ 3523501 h 4430481"/>
              <a:gd name="connsiteX60" fmla="*/ 0 w 6843997"/>
              <a:gd name="connsiteY60" fmla="*/ 2665113 h 4430481"/>
              <a:gd name="connsiteX61" fmla="*/ 1141812 w 6843997"/>
              <a:gd name="connsiteY61" fmla="*/ 3088725 h 4430481"/>
              <a:gd name="connsiteX62" fmla="*/ 2161821 w 6843997"/>
              <a:gd name="connsiteY62" fmla="*/ 2759079 h 4430481"/>
              <a:gd name="connsiteX63" fmla="*/ 2280187 w 6843997"/>
              <a:gd name="connsiteY63" fmla="*/ 2667764 h 4430481"/>
              <a:gd name="connsiteX64" fmla="*/ 2280187 w 6843997"/>
              <a:gd name="connsiteY64" fmla="*/ 2665113 h 4430481"/>
              <a:gd name="connsiteX65" fmla="*/ 2281905 w 6843997"/>
              <a:gd name="connsiteY65" fmla="*/ 2666438 h 4430481"/>
              <a:gd name="connsiteX66" fmla="*/ 2283623 w 6843997"/>
              <a:gd name="connsiteY66" fmla="*/ 2665113 h 4430481"/>
              <a:gd name="connsiteX67" fmla="*/ 2283623 w 6843997"/>
              <a:gd name="connsiteY67" fmla="*/ 2667764 h 4430481"/>
              <a:gd name="connsiteX68" fmla="*/ 2401990 w 6843997"/>
              <a:gd name="connsiteY68" fmla="*/ 2759079 h 4430481"/>
              <a:gd name="connsiteX69" fmla="*/ 3421999 w 6843997"/>
              <a:gd name="connsiteY69" fmla="*/ 3088725 h 4430481"/>
              <a:gd name="connsiteX70" fmla="*/ 4442007 w 6843997"/>
              <a:gd name="connsiteY70" fmla="*/ 2759079 h 4430481"/>
              <a:gd name="connsiteX71" fmla="*/ 4560374 w 6843997"/>
              <a:gd name="connsiteY71" fmla="*/ 2667764 h 4430481"/>
              <a:gd name="connsiteX72" fmla="*/ 4560374 w 6843997"/>
              <a:gd name="connsiteY72" fmla="*/ 2665113 h 4430481"/>
              <a:gd name="connsiteX73" fmla="*/ 4562092 w 6843997"/>
              <a:gd name="connsiteY73" fmla="*/ 2666438 h 4430481"/>
              <a:gd name="connsiteX74" fmla="*/ 4563810 w 6843997"/>
              <a:gd name="connsiteY74" fmla="*/ 2665113 h 4430481"/>
              <a:gd name="connsiteX75" fmla="*/ 4563810 w 6843997"/>
              <a:gd name="connsiteY75" fmla="*/ 2667764 h 4430481"/>
              <a:gd name="connsiteX76" fmla="*/ 4682177 w 6843997"/>
              <a:gd name="connsiteY76" fmla="*/ 2759079 h 4430481"/>
              <a:gd name="connsiteX77" fmla="*/ 5702186 w 6843997"/>
              <a:gd name="connsiteY77" fmla="*/ 3088725 h 4430481"/>
              <a:gd name="connsiteX78" fmla="*/ 6843997 w 6843997"/>
              <a:gd name="connsiteY78" fmla="*/ 2665113 h 4430481"/>
              <a:gd name="connsiteX79" fmla="*/ 6843997 w 6843997"/>
              <a:gd name="connsiteY79" fmla="*/ 3005246 h 4430481"/>
              <a:gd name="connsiteX80" fmla="*/ 5702186 w 6843997"/>
              <a:gd name="connsiteY80" fmla="*/ 3394097 h 4430481"/>
              <a:gd name="connsiteX81" fmla="*/ 4690805 w 6843997"/>
              <a:gd name="connsiteY81" fmla="*/ 3097718 h 4430481"/>
              <a:gd name="connsiteX82" fmla="*/ 4562092 w 6843997"/>
              <a:gd name="connsiteY82" fmla="*/ 3006464 h 4430481"/>
              <a:gd name="connsiteX83" fmla="*/ 4433380 w 6843997"/>
              <a:gd name="connsiteY83" fmla="*/ 3097718 h 4430481"/>
              <a:gd name="connsiteX84" fmla="*/ 3421999 w 6843997"/>
              <a:gd name="connsiteY84" fmla="*/ 3394097 h 4430481"/>
              <a:gd name="connsiteX85" fmla="*/ 2410618 w 6843997"/>
              <a:gd name="connsiteY85" fmla="*/ 3097718 h 4430481"/>
              <a:gd name="connsiteX86" fmla="*/ 2281906 w 6843997"/>
              <a:gd name="connsiteY86" fmla="*/ 3006463 h 4430481"/>
              <a:gd name="connsiteX87" fmla="*/ 2153193 w 6843997"/>
              <a:gd name="connsiteY87" fmla="*/ 3097718 h 4430481"/>
              <a:gd name="connsiteX88" fmla="*/ 1141812 w 6843997"/>
              <a:gd name="connsiteY88" fmla="*/ 3394097 h 4430481"/>
              <a:gd name="connsiteX89" fmla="*/ 0 w 6843997"/>
              <a:gd name="connsiteY89" fmla="*/ 3005246 h 4430481"/>
              <a:gd name="connsiteX90" fmla="*/ 1 w 6843997"/>
              <a:gd name="connsiteY90" fmla="*/ 2146858 h 4430481"/>
              <a:gd name="connsiteX91" fmla="*/ 1141813 w 6843997"/>
              <a:gd name="connsiteY91" fmla="*/ 2570470 h 4430481"/>
              <a:gd name="connsiteX92" fmla="*/ 2161821 w 6843997"/>
              <a:gd name="connsiteY92" fmla="*/ 2240824 h 4430481"/>
              <a:gd name="connsiteX93" fmla="*/ 2280187 w 6843997"/>
              <a:gd name="connsiteY93" fmla="*/ 2149509 h 4430481"/>
              <a:gd name="connsiteX94" fmla="*/ 2280187 w 6843997"/>
              <a:gd name="connsiteY94" fmla="*/ 2146858 h 4430481"/>
              <a:gd name="connsiteX95" fmla="*/ 2281905 w 6843997"/>
              <a:gd name="connsiteY95" fmla="*/ 2148184 h 4430481"/>
              <a:gd name="connsiteX96" fmla="*/ 2283623 w 6843997"/>
              <a:gd name="connsiteY96" fmla="*/ 2146858 h 4430481"/>
              <a:gd name="connsiteX97" fmla="*/ 2283623 w 6843997"/>
              <a:gd name="connsiteY97" fmla="*/ 2149509 h 4430481"/>
              <a:gd name="connsiteX98" fmla="*/ 2401990 w 6843997"/>
              <a:gd name="connsiteY98" fmla="*/ 2240824 h 4430481"/>
              <a:gd name="connsiteX99" fmla="*/ 3421999 w 6843997"/>
              <a:gd name="connsiteY99" fmla="*/ 2570470 h 4430481"/>
              <a:gd name="connsiteX100" fmla="*/ 4442007 w 6843997"/>
              <a:gd name="connsiteY100" fmla="*/ 2240824 h 4430481"/>
              <a:gd name="connsiteX101" fmla="*/ 4560374 w 6843997"/>
              <a:gd name="connsiteY101" fmla="*/ 2149509 h 4430481"/>
              <a:gd name="connsiteX102" fmla="*/ 4560374 w 6843997"/>
              <a:gd name="connsiteY102" fmla="*/ 2146858 h 4430481"/>
              <a:gd name="connsiteX103" fmla="*/ 4562092 w 6843997"/>
              <a:gd name="connsiteY103" fmla="*/ 2148184 h 4430481"/>
              <a:gd name="connsiteX104" fmla="*/ 4563810 w 6843997"/>
              <a:gd name="connsiteY104" fmla="*/ 2146858 h 4430481"/>
              <a:gd name="connsiteX105" fmla="*/ 4563810 w 6843997"/>
              <a:gd name="connsiteY105" fmla="*/ 2149509 h 4430481"/>
              <a:gd name="connsiteX106" fmla="*/ 4682177 w 6843997"/>
              <a:gd name="connsiteY106" fmla="*/ 2240824 h 4430481"/>
              <a:gd name="connsiteX107" fmla="*/ 5702186 w 6843997"/>
              <a:gd name="connsiteY107" fmla="*/ 2570470 h 4430481"/>
              <a:gd name="connsiteX108" fmla="*/ 6843997 w 6843997"/>
              <a:gd name="connsiteY108" fmla="*/ 2146858 h 4430481"/>
              <a:gd name="connsiteX109" fmla="*/ 6843997 w 6843997"/>
              <a:gd name="connsiteY109" fmla="*/ 2487119 h 4430481"/>
              <a:gd name="connsiteX110" fmla="*/ 5702186 w 6843997"/>
              <a:gd name="connsiteY110" fmla="*/ 2875968 h 4430481"/>
              <a:gd name="connsiteX111" fmla="*/ 4690805 w 6843997"/>
              <a:gd name="connsiteY111" fmla="*/ 2579554 h 4430481"/>
              <a:gd name="connsiteX112" fmla="*/ 4562092 w 6843997"/>
              <a:gd name="connsiteY112" fmla="*/ 2488336 h 4430481"/>
              <a:gd name="connsiteX113" fmla="*/ 4433380 w 6843997"/>
              <a:gd name="connsiteY113" fmla="*/ 2579554 h 4430481"/>
              <a:gd name="connsiteX114" fmla="*/ 3421999 w 6843997"/>
              <a:gd name="connsiteY114" fmla="*/ 2875968 h 4430481"/>
              <a:gd name="connsiteX115" fmla="*/ 2410618 w 6843997"/>
              <a:gd name="connsiteY115" fmla="*/ 2579554 h 4430481"/>
              <a:gd name="connsiteX116" fmla="*/ 2281906 w 6843997"/>
              <a:gd name="connsiteY116" fmla="*/ 2488336 h 4430481"/>
              <a:gd name="connsiteX117" fmla="*/ 2153193 w 6843997"/>
              <a:gd name="connsiteY117" fmla="*/ 2579554 h 4430481"/>
              <a:gd name="connsiteX118" fmla="*/ 1141813 w 6843997"/>
              <a:gd name="connsiteY118" fmla="*/ 2875968 h 4430481"/>
              <a:gd name="connsiteX119" fmla="*/ 1 w 6843997"/>
              <a:gd name="connsiteY119" fmla="*/ 2487119 h 4430481"/>
              <a:gd name="connsiteX120" fmla="*/ 2283623 w 6843997"/>
              <a:gd name="connsiteY120" fmla="*/ 1554512 h 4430481"/>
              <a:gd name="connsiteX121" fmla="*/ 2283623 w 6843997"/>
              <a:gd name="connsiteY121" fmla="*/ 1557289 h 4430481"/>
              <a:gd name="connsiteX122" fmla="*/ 2401990 w 6843997"/>
              <a:gd name="connsiteY122" fmla="*/ 1648604 h 4430481"/>
              <a:gd name="connsiteX123" fmla="*/ 3421999 w 6843997"/>
              <a:gd name="connsiteY123" fmla="*/ 1978251 h 4430481"/>
              <a:gd name="connsiteX124" fmla="*/ 4442007 w 6843997"/>
              <a:gd name="connsiteY124" fmla="*/ 1648520 h 4430481"/>
              <a:gd name="connsiteX125" fmla="*/ 4560374 w 6843997"/>
              <a:gd name="connsiteY125" fmla="*/ 1557164 h 4430481"/>
              <a:gd name="connsiteX126" fmla="*/ 4560374 w 6843997"/>
              <a:gd name="connsiteY126" fmla="*/ 1554638 h 4430481"/>
              <a:gd name="connsiteX127" fmla="*/ 4562011 w 6843997"/>
              <a:gd name="connsiteY127" fmla="*/ 1555901 h 4430481"/>
              <a:gd name="connsiteX128" fmla="*/ 4563810 w 6843997"/>
              <a:gd name="connsiteY128" fmla="*/ 1554512 h 4430481"/>
              <a:gd name="connsiteX129" fmla="*/ 4563810 w 6843997"/>
              <a:gd name="connsiteY129" fmla="*/ 1557289 h 4430481"/>
              <a:gd name="connsiteX130" fmla="*/ 4682177 w 6843997"/>
              <a:gd name="connsiteY130" fmla="*/ 1648604 h 4430481"/>
              <a:gd name="connsiteX131" fmla="*/ 5702186 w 6843997"/>
              <a:gd name="connsiteY131" fmla="*/ 1978251 h 4430481"/>
              <a:gd name="connsiteX132" fmla="*/ 6843997 w 6843997"/>
              <a:gd name="connsiteY132" fmla="*/ 1554512 h 4430481"/>
              <a:gd name="connsiteX133" fmla="*/ 6843997 w 6843997"/>
              <a:gd name="connsiteY133" fmla="*/ 1894772 h 4430481"/>
              <a:gd name="connsiteX134" fmla="*/ 5702186 w 6843997"/>
              <a:gd name="connsiteY134" fmla="*/ 2283622 h 4430481"/>
              <a:gd name="connsiteX135" fmla="*/ 4690805 w 6843997"/>
              <a:gd name="connsiteY135" fmla="*/ 1987329 h 4430481"/>
              <a:gd name="connsiteX136" fmla="*/ 4562003 w 6843997"/>
              <a:gd name="connsiteY136" fmla="*/ 1896053 h 4430481"/>
              <a:gd name="connsiteX137" fmla="*/ 4433380 w 6843997"/>
              <a:gd name="connsiteY137" fmla="*/ 1987244 h 4430481"/>
              <a:gd name="connsiteX138" fmla="*/ 3421999 w 6843997"/>
              <a:gd name="connsiteY138" fmla="*/ 2283622 h 4430481"/>
              <a:gd name="connsiteX139" fmla="*/ 2410618 w 6843997"/>
              <a:gd name="connsiteY139" fmla="*/ 1987329 h 4430481"/>
              <a:gd name="connsiteX140" fmla="*/ 2281816 w 6843997"/>
              <a:gd name="connsiteY140" fmla="*/ 1896053 h 4430481"/>
              <a:gd name="connsiteX141" fmla="*/ 2153194 w 6843997"/>
              <a:gd name="connsiteY141" fmla="*/ 1987244 h 4430481"/>
              <a:gd name="connsiteX142" fmla="*/ 1141812 w 6843997"/>
              <a:gd name="connsiteY142" fmla="*/ 2283622 h 4430481"/>
              <a:gd name="connsiteX143" fmla="*/ 1 w 6843997"/>
              <a:gd name="connsiteY143" fmla="*/ 1894899 h 4430481"/>
              <a:gd name="connsiteX144" fmla="*/ 1 w 6843997"/>
              <a:gd name="connsiteY144" fmla="*/ 1554638 h 4430481"/>
              <a:gd name="connsiteX145" fmla="*/ 1141812 w 6843997"/>
              <a:gd name="connsiteY145" fmla="*/ 1978251 h 4430481"/>
              <a:gd name="connsiteX146" fmla="*/ 2161821 w 6843997"/>
              <a:gd name="connsiteY146" fmla="*/ 1648520 h 4430481"/>
              <a:gd name="connsiteX147" fmla="*/ 2280187 w 6843997"/>
              <a:gd name="connsiteY147" fmla="*/ 1557164 h 4430481"/>
              <a:gd name="connsiteX148" fmla="*/ 2280187 w 6843997"/>
              <a:gd name="connsiteY148" fmla="*/ 1554638 h 4430481"/>
              <a:gd name="connsiteX149" fmla="*/ 2281824 w 6843997"/>
              <a:gd name="connsiteY149" fmla="*/ 1555901 h 4430481"/>
              <a:gd name="connsiteX150" fmla="*/ 1 w 6843997"/>
              <a:gd name="connsiteY150" fmla="*/ 1036383 h 4430481"/>
              <a:gd name="connsiteX151" fmla="*/ 1141812 w 6843997"/>
              <a:gd name="connsiteY151" fmla="*/ 1459995 h 4430481"/>
              <a:gd name="connsiteX152" fmla="*/ 2161821 w 6843997"/>
              <a:gd name="connsiteY152" fmla="*/ 1130349 h 4430481"/>
              <a:gd name="connsiteX153" fmla="*/ 2280187 w 6843997"/>
              <a:gd name="connsiteY153" fmla="*/ 1039034 h 4430481"/>
              <a:gd name="connsiteX154" fmla="*/ 2280187 w 6843997"/>
              <a:gd name="connsiteY154" fmla="*/ 1036383 h 4430481"/>
              <a:gd name="connsiteX155" fmla="*/ 2281906 w 6843997"/>
              <a:gd name="connsiteY155" fmla="*/ 1037708 h 4430481"/>
              <a:gd name="connsiteX156" fmla="*/ 2283623 w 6843997"/>
              <a:gd name="connsiteY156" fmla="*/ 1036383 h 4430481"/>
              <a:gd name="connsiteX157" fmla="*/ 2283623 w 6843997"/>
              <a:gd name="connsiteY157" fmla="*/ 1039034 h 4430481"/>
              <a:gd name="connsiteX158" fmla="*/ 2401990 w 6843997"/>
              <a:gd name="connsiteY158" fmla="*/ 1130349 h 4430481"/>
              <a:gd name="connsiteX159" fmla="*/ 3421999 w 6843997"/>
              <a:gd name="connsiteY159" fmla="*/ 1459995 h 4430481"/>
              <a:gd name="connsiteX160" fmla="*/ 4442007 w 6843997"/>
              <a:gd name="connsiteY160" fmla="*/ 1130349 h 4430481"/>
              <a:gd name="connsiteX161" fmla="*/ 4560374 w 6843997"/>
              <a:gd name="connsiteY161" fmla="*/ 1039034 h 4430481"/>
              <a:gd name="connsiteX162" fmla="*/ 4560374 w 6843997"/>
              <a:gd name="connsiteY162" fmla="*/ 1036383 h 4430481"/>
              <a:gd name="connsiteX163" fmla="*/ 4562092 w 6843997"/>
              <a:gd name="connsiteY163" fmla="*/ 1037708 h 4430481"/>
              <a:gd name="connsiteX164" fmla="*/ 4563810 w 6843997"/>
              <a:gd name="connsiteY164" fmla="*/ 1036383 h 4430481"/>
              <a:gd name="connsiteX165" fmla="*/ 4563810 w 6843997"/>
              <a:gd name="connsiteY165" fmla="*/ 1039034 h 4430481"/>
              <a:gd name="connsiteX166" fmla="*/ 4682177 w 6843997"/>
              <a:gd name="connsiteY166" fmla="*/ 1130349 h 4430481"/>
              <a:gd name="connsiteX167" fmla="*/ 5702186 w 6843997"/>
              <a:gd name="connsiteY167" fmla="*/ 1459995 h 4430481"/>
              <a:gd name="connsiteX168" fmla="*/ 6843997 w 6843997"/>
              <a:gd name="connsiteY168" fmla="*/ 1036383 h 4430481"/>
              <a:gd name="connsiteX169" fmla="*/ 6843997 w 6843997"/>
              <a:gd name="connsiteY169" fmla="*/ 1376643 h 4430481"/>
              <a:gd name="connsiteX170" fmla="*/ 5702186 w 6843997"/>
              <a:gd name="connsiteY170" fmla="*/ 1765365 h 4430481"/>
              <a:gd name="connsiteX171" fmla="*/ 4690805 w 6843997"/>
              <a:gd name="connsiteY171" fmla="*/ 1469110 h 4430481"/>
              <a:gd name="connsiteX172" fmla="*/ 4562092 w 6843997"/>
              <a:gd name="connsiteY172" fmla="*/ 1377861 h 4430481"/>
              <a:gd name="connsiteX173" fmla="*/ 4433380 w 6843997"/>
              <a:gd name="connsiteY173" fmla="*/ 1469110 h 4430481"/>
              <a:gd name="connsiteX174" fmla="*/ 3421999 w 6843997"/>
              <a:gd name="connsiteY174" fmla="*/ 1765365 h 4430481"/>
              <a:gd name="connsiteX175" fmla="*/ 2410618 w 6843997"/>
              <a:gd name="connsiteY175" fmla="*/ 1469110 h 4430481"/>
              <a:gd name="connsiteX176" fmla="*/ 2281906 w 6843997"/>
              <a:gd name="connsiteY176" fmla="*/ 1377861 h 4430481"/>
              <a:gd name="connsiteX177" fmla="*/ 2153194 w 6843997"/>
              <a:gd name="connsiteY177" fmla="*/ 1469110 h 4430481"/>
              <a:gd name="connsiteX178" fmla="*/ 1141812 w 6843997"/>
              <a:gd name="connsiteY178" fmla="*/ 1765365 h 4430481"/>
              <a:gd name="connsiteX179" fmla="*/ 1 w 6843997"/>
              <a:gd name="connsiteY179" fmla="*/ 1376643 h 4430481"/>
              <a:gd name="connsiteX180" fmla="*/ 1 w 6843997"/>
              <a:gd name="connsiteY180" fmla="*/ 518255 h 4430481"/>
              <a:gd name="connsiteX181" fmla="*/ 1141812 w 6843997"/>
              <a:gd name="connsiteY181" fmla="*/ 941867 h 4430481"/>
              <a:gd name="connsiteX182" fmla="*/ 2161821 w 6843997"/>
              <a:gd name="connsiteY182" fmla="*/ 612221 h 4430481"/>
              <a:gd name="connsiteX183" fmla="*/ 2280187 w 6843997"/>
              <a:gd name="connsiteY183" fmla="*/ 520906 h 4430481"/>
              <a:gd name="connsiteX184" fmla="*/ 2280187 w 6843997"/>
              <a:gd name="connsiteY184" fmla="*/ 518255 h 4430481"/>
              <a:gd name="connsiteX185" fmla="*/ 2281906 w 6843997"/>
              <a:gd name="connsiteY185" fmla="*/ 519580 h 4430481"/>
              <a:gd name="connsiteX186" fmla="*/ 2283623 w 6843997"/>
              <a:gd name="connsiteY186" fmla="*/ 518255 h 4430481"/>
              <a:gd name="connsiteX187" fmla="*/ 2283623 w 6843997"/>
              <a:gd name="connsiteY187" fmla="*/ 520906 h 4430481"/>
              <a:gd name="connsiteX188" fmla="*/ 2401990 w 6843997"/>
              <a:gd name="connsiteY188" fmla="*/ 612221 h 4430481"/>
              <a:gd name="connsiteX189" fmla="*/ 3421999 w 6843997"/>
              <a:gd name="connsiteY189" fmla="*/ 941867 h 4430481"/>
              <a:gd name="connsiteX190" fmla="*/ 4442007 w 6843997"/>
              <a:gd name="connsiteY190" fmla="*/ 612221 h 4430481"/>
              <a:gd name="connsiteX191" fmla="*/ 4560374 w 6843997"/>
              <a:gd name="connsiteY191" fmla="*/ 520906 h 4430481"/>
              <a:gd name="connsiteX192" fmla="*/ 4560374 w 6843997"/>
              <a:gd name="connsiteY192" fmla="*/ 518255 h 4430481"/>
              <a:gd name="connsiteX193" fmla="*/ 4562092 w 6843997"/>
              <a:gd name="connsiteY193" fmla="*/ 519580 h 4430481"/>
              <a:gd name="connsiteX194" fmla="*/ 4563810 w 6843997"/>
              <a:gd name="connsiteY194" fmla="*/ 518255 h 4430481"/>
              <a:gd name="connsiteX195" fmla="*/ 4563810 w 6843997"/>
              <a:gd name="connsiteY195" fmla="*/ 520906 h 4430481"/>
              <a:gd name="connsiteX196" fmla="*/ 4682177 w 6843997"/>
              <a:gd name="connsiteY196" fmla="*/ 612221 h 4430481"/>
              <a:gd name="connsiteX197" fmla="*/ 5702186 w 6843997"/>
              <a:gd name="connsiteY197" fmla="*/ 941867 h 4430481"/>
              <a:gd name="connsiteX198" fmla="*/ 6843997 w 6843997"/>
              <a:gd name="connsiteY198" fmla="*/ 518255 h 4430481"/>
              <a:gd name="connsiteX199" fmla="*/ 6843997 w 6843997"/>
              <a:gd name="connsiteY199" fmla="*/ 858388 h 4430481"/>
              <a:gd name="connsiteX200" fmla="*/ 5702186 w 6843997"/>
              <a:gd name="connsiteY200" fmla="*/ 1247238 h 4430481"/>
              <a:gd name="connsiteX201" fmla="*/ 4690805 w 6843997"/>
              <a:gd name="connsiteY201" fmla="*/ 950860 h 4430481"/>
              <a:gd name="connsiteX202" fmla="*/ 4562092 w 6843997"/>
              <a:gd name="connsiteY202" fmla="*/ 859606 h 4430481"/>
              <a:gd name="connsiteX203" fmla="*/ 4433380 w 6843997"/>
              <a:gd name="connsiteY203" fmla="*/ 950860 h 4430481"/>
              <a:gd name="connsiteX204" fmla="*/ 3421999 w 6843997"/>
              <a:gd name="connsiteY204" fmla="*/ 1247238 h 4430481"/>
              <a:gd name="connsiteX205" fmla="*/ 2410618 w 6843997"/>
              <a:gd name="connsiteY205" fmla="*/ 950860 h 4430481"/>
              <a:gd name="connsiteX206" fmla="*/ 2281906 w 6843997"/>
              <a:gd name="connsiteY206" fmla="*/ 859606 h 4430481"/>
              <a:gd name="connsiteX207" fmla="*/ 2153194 w 6843997"/>
              <a:gd name="connsiteY207" fmla="*/ 950860 h 4430481"/>
              <a:gd name="connsiteX208" fmla="*/ 1141812 w 6843997"/>
              <a:gd name="connsiteY208" fmla="*/ 1247238 h 4430481"/>
              <a:gd name="connsiteX209" fmla="*/ 1 w 6843997"/>
              <a:gd name="connsiteY209" fmla="*/ 858388 h 4430481"/>
              <a:gd name="connsiteX210" fmla="*/ 0 w 6843997"/>
              <a:gd name="connsiteY210" fmla="*/ 0 h 4430481"/>
              <a:gd name="connsiteX211" fmla="*/ 1141812 w 6843997"/>
              <a:gd name="connsiteY211" fmla="*/ 423613 h 4430481"/>
              <a:gd name="connsiteX212" fmla="*/ 2161821 w 6843997"/>
              <a:gd name="connsiteY212" fmla="*/ 93966 h 4430481"/>
              <a:gd name="connsiteX213" fmla="*/ 2280187 w 6843997"/>
              <a:gd name="connsiteY213" fmla="*/ 2651 h 4430481"/>
              <a:gd name="connsiteX214" fmla="*/ 2280187 w 6843997"/>
              <a:gd name="connsiteY214" fmla="*/ 1 h 4430481"/>
              <a:gd name="connsiteX215" fmla="*/ 2281905 w 6843997"/>
              <a:gd name="connsiteY215" fmla="*/ 1326 h 4430481"/>
              <a:gd name="connsiteX216" fmla="*/ 2283623 w 6843997"/>
              <a:gd name="connsiteY216" fmla="*/ 0 h 4430481"/>
              <a:gd name="connsiteX217" fmla="*/ 2283623 w 6843997"/>
              <a:gd name="connsiteY217" fmla="*/ 2652 h 4430481"/>
              <a:gd name="connsiteX218" fmla="*/ 2401990 w 6843997"/>
              <a:gd name="connsiteY218" fmla="*/ 93967 h 4430481"/>
              <a:gd name="connsiteX219" fmla="*/ 3421999 w 6843997"/>
              <a:gd name="connsiteY219" fmla="*/ 423614 h 4430481"/>
              <a:gd name="connsiteX220" fmla="*/ 4442007 w 6843997"/>
              <a:gd name="connsiteY220" fmla="*/ 93967 h 4430481"/>
              <a:gd name="connsiteX221" fmla="*/ 4560374 w 6843997"/>
              <a:gd name="connsiteY221" fmla="*/ 2652 h 4430481"/>
              <a:gd name="connsiteX222" fmla="*/ 4560374 w 6843997"/>
              <a:gd name="connsiteY222" fmla="*/ 0 h 4430481"/>
              <a:gd name="connsiteX223" fmla="*/ 4562093 w 6843997"/>
              <a:gd name="connsiteY223" fmla="*/ 1326 h 4430481"/>
              <a:gd name="connsiteX224" fmla="*/ 4563810 w 6843997"/>
              <a:gd name="connsiteY224" fmla="*/ 1 h 4430481"/>
              <a:gd name="connsiteX225" fmla="*/ 4563810 w 6843997"/>
              <a:gd name="connsiteY225" fmla="*/ 2651 h 4430481"/>
              <a:gd name="connsiteX226" fmla="*/ 4682177 w 6843997"/>
              <a:gd name="connsiteY226" fmla="*/ 93966 h 4430481"/>
              <a:gd name="connsiteX227" fmla="*/ 5702186 w 6843997"/>
              <a:gd name="connsiteY227" fmla="*/ 423613 h 4430481"/>
              <a:gd name="connsiteX228" fmla="*/ 6843997 w 6843997"/>
              <a:gd name="connsiteY228" fmla="*/ 0 h 4430481"/>
              <a:gd name="connsiteX229" fmla="*/ 6843997 w 6843997"/>
              <a:gd name="connsiteY229" fmla="*/ 340261 h 4430481"/>
              <a:gd name="connsiteX230" fmla="*/ 5702186 w 6843997"/>
              <a:gd name="connsiteY230" fmla="*/ 729111 h 4430481"/>
              <a:gd name="connsiteX231" fmla="*/ 4690805 w 6843997"/>
              <a:gd name="connsiteY231" fmla="*/ 432697 h 4430481"/>
              <a:gd name="connsiteX232" fmla="*/ 4562093 w 6843997"/>
              <a:gd name="connsiteY232" fmla="*/ 341479 h 4430481"/>
              <a:gd name="connsiteX233" fmla="*/ 4433380 w 6843997"/>
              <a:gd name="connsiteY233" fmla="*/ 432698 h 4430481"/>
              <a:gd name="connsiteX234" fmla="*/ 3421999 w 6843997"/>
              <a:gd name="connsiteY234" fmla="*/ 729112 h 4430481"/>
              <a:gd name="connsiteX235" fmla="*/ 2410618 w 6843997"/>
              <a:gd name="connsiteY235" fmla="*/ 432698 h 4430481"/>
              <a:gd name="connsiteX236" fmla="*/ 2281905 w 6843997"/>
              <a:gd name="connsiteY236" fmla="*/ 341479 h 4430481"/>
              <a:gd name="connsiteX237" fmla="*/ 2153193 w 6843997"/>
              <a:gd name="connsiteY237" fmla="*/ 432697 h 4430481"/>
              <a:gd name="connsiteX238" fmla="*/ 1141812 w 6843997"/>
              <a:gd name="connsiteY238" fmla="*/ 729111 h 4430481"/>
              <a:gd name="connsiteX239" fmla="*/ 0 w 6843997"/>
              <a:gd name="connsiteY239" fmla="*/ 340261 h 443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6843997" h="4430481">
                <a:moveTo>
                  <a:pt x="2283623" y="3701370"/>
                </a:moveTo>
                <a:lnTo>
                  <a:pt x="2283623" y="3704148"/>
                </a:lnTo>
                <a:lnTo>
                  <a:pt x="2401990" y="3795463"/>
                </a:lnTo>
                <a:cubicBezTo>
                  <a:pt x="2696316" y="4002818"/>
                  <a:pt x="3058332" y="4125109"/>
                  <a:pt x="3421999" y="4125109"/>
                </a:cubicBezTo>
                <a:cubicBezTo>
                  <a:pt x="3785666" y="4125109"/>
                  <a:pt x="4147682" y="4002818"/>
                  <a:pt x="4442007" y="3795378"/>
                </a:cubicBezTo>
                <a:lnTo>
                  <a:pt x="4560374" y="3704022"/>
                </a:lnTo>
                <a:lnTo>
                  <a:pt x="4560374" y="3701497"/>
                </a:lnTo>
                <a:lnTo>
                  <a:pt x="4562011" y="3702759"/>
                </a:lnTo>
                <a:lnTo>
                  <a:pt x="4563810" y="3701370"/>
                </a:lnTo>
                <a:lnTo>
                  <a:pt x="4563810" y="3704147"/>
                </a:lnTo>
                <a:lnTo>
                  <a:pt x="4682177" y="3795463"/>
                </a:lnTo>
                <a:cubicBezTo>
                  <a:pt x="4976503" y="4002818"/>
                  <a:pt x="5338519" y="4125109"/>
                  <a:pt x="5702186" y="4125109"/>
                </a:cubicBezTo>
                <a:cubicBezTo>
                  <a:pt x="6117805" y="4125109"/>
                  <a:pt x="6531268" y="3965382"/>
                  <a:pt x="6843997" y="3701370"/>
                </a:cubicBezTo>
                <a:lnTo>
                  <a:pt x="6843997" y="4041631"/>
                </a:lnTo>
                <a:cubicBezTo>
                  <a:pt x="6509573" y="4305515"/>
                  <a:pt x="6059319" y="4430481"/>
                  <a:pt x="5702186" y="4430481"/>
                </a:cubicBezTo>
                <a:cubicBezTo>
                  <a:pt x="5389694" y="4430481"/>
                  <a:pt x="5005907" y="4334804"/>
                  <a:pt x="4690805" y="4134187"/>
                </a:cubicBezTo>
                <a:lnTo>
                  <a:pt x="4562004" y="4042912"/>
                </a:lnTo>
                <a:lnTo>
                  <a:pt x="4433380" y="4134103"/>
                </a:lnTo>
                <a:cubicBezTo>
                  <a:pt x="4118278" y="4334804"/>
                  <a:pt x="3734491" y="4430481"/>
                  <a:pt x="3421999" y="4430481"/>
                </a:cubicBezTo>
                <a:cubicBezTo>
                  <a:pt x="3109507" y="4430481"/>
                  <a:pt x="2725720" y="4334804"/>
                  <a:pt x="2410618" y="4134188"/>
                </a:cubicBezTo>
                <a:lnTo>
                  <a:pt x="2281816" y="4042912"/>
                </a:lnTo>
                <a:lnTo>
                  <a:pt x="2153193" y="4134103"/>
                </a:lnTo>
                <a:cubicBezTo>
                  <a:pt x="1838091" y="4334804"/>
                  <a:pt x="1454304" y="4430481"/>
                  <a:pt x="1141812" y="4430481"/>
                </a:cubicBezTo>
                <a:cubicBezTo>
                  <a:pt x="784678" y="4430481"/>
                  <a:pt x="334424" y="4305515"/>
                  <a:pt x="0" y="4041757"/>
                </a:cubicBezTo>
                <a:lnTo>
                  <a:pt x="0" y="3701497"/>
                </a:lnTo>
                <a:cubicBezTo>
                  <a:pt x="312729" y="3965382"/>
                  <a:pt x="726192" y="4125109"/>
                  <a:pt x="1141812" y="4125109"/>
                </a:cubicBezTo>
                <a:cubicBezTo>
                  <a:pt x="1505479" y="4125109"/>
                  <a:pt x="1867495" y="4002818"/>
                  <a:pt x="2161820" y="3795378"/>
                </a:cubicBezTo>
                <a:lnTo>
                  <a:pt x="2280187" y="3704022"/>
                </a:lnTo>
                <a:lnTo>
                  <a:pt x="2280187" y="3701497"/>
                </a:lnTo>
                <a:lnTo>
                  <a:pt x="2281823" y="3702759"/>
                </a:lnTo>
                <a:close/>
                <a:moveTo>
                  <a:pt x="0" y="3183241"/>
                </a:moveTo>
                <a:cubicBezTo>
                  <a:pt x="312730" y="3447126"/>
                  <a:pt x="726193" y="3606853"/>
                  <a:pt x="1141812" y="3606853"/>
                </a:cubicBezTo>
                <a:cubicBezTo>
                  <a:pt x="1505479" y="3606853"/>
                  <a:pt x="1867495" y="3484562"/>
                  <a:pt x="2161821" y="3277207"/>
                </a:cubicBezTo>
                <a:lnTo>
                  <a:pt x="2280187" y="3185892"/>
                </a:lnTo>
                <a:lnTo>
                  <a:pt x="2280187" y="3183241"/>
                </a:lnTo>
                <a:lnTo>
                  <a:pt x="2281905" y="3184567"/>
                </a:lnTo>
                <a:lnTo>
                  <a:pt x="2283623" y="3183241"/>
                </a:lnTo>
                <a:lnTo>
                  <a:pt x="2283623" y="3185892"/>
                </a:lnTo>
                <a:lnTo>
                  <a:pt x="2401990" y="3277207"/>
                </a:lnTo>
                <a:cubicBezTo>
                  <a:pt x="2696316" y="3484562"/>
                  <a:pt x="3058332" y="3606853"/>
                  <a:pt x="3421999" y="3606853"/>
                </a:cubicBezTo>
                <a:cubicBezTo>
                  <a:pt x="3785666" y="3606853"/>
                  <a:pt x="4147682" y="3484562"/>
                  <a:pt x="4442007" y="3277207"/>
                </a:cubicBezTo>
                <a:lnTo>
                  <a:pt x="4560374" y="3185892"/>
                </a:lnTo>
                <a:lnTo>
                  <a:pt x="4560374" y="3183241"/>
                </a:lnTo>
                <a:lnTo>
                  <a:pt x="4562092" y="3184567"/>
                </a:lnTo>
                <a:lnTo>
                  <a:pt x="4563810" y="3183241"/>
                </a:lnTo>
                <a:lnTo>
                  <a:pt x="4563810" y="3185892"/>
                </a:lnTo>
                <a:lnTo>
                  <a:pt x="4682177" y="3277207"/>
                </a:lnTo>
                <a:cubicBezTo>
                  <a:pt x="4976503" y="3484562"/>
                  <a:pt x="5338519" y="3606853"/>
                  <a:pt x="5702186" y="3606853"/>
                </a:cubicBezTo>
                <a:cubicBezTo>
                  <a:pt x="6117805" y="3606853"/>
                  <a:pt x="6531268" y="3447126"/>
                  <a:pt x="6843997" y="3183241"/>
                </a:cubicBezTo>
                <a:lnTo>
                  <a:pt x="6843997" y="3523501"/>
                </a:lnTo>
                <a:cubicBezTo>
                  <a:pt x="6509573" y="3787385"/>
                  <a:pt x="6059319" y="3912223"/>
                  <a:pt x="5702186" y="3912223"/>
                </a:cubicBezTo>
                <a:cubicBezTo>
                  <a:pt x="5389694" y="3912223"/>
                  <a:pt x="5005907" y="3816644"/>
                  <a:pt x="4690805" y="3615968"/>
                </a:cubicBezTo>
                <a:lnTo>
                  <a:pt x="4562092" y="3524719"/>
                </a:lnTo>
                <a:lnTo>
                  <a:pt x="4433380" y="3615968"/>
                </a:lnTo>
                <a:cubicBezTo>
                  <a:pt x="4118278" y="3816644"/>
                  <a:pt x="3734491" y="3912223"/>
                  <a:pt x="3421999" y="3912223"/>
                </a:cubicBezTo>
                <a:cubicBezTo>
                  <a:pt x="3109507" y="3912223"/>
                  <a:pt x="2725720" y="3816644"/>
                  <a:pt x="2410618" y="3615968"/>
                </a:cubicBezTo>
                <a:lnTo>
                  <a:pt x="2281905" y="3524719"/>
                </a:lnTo>
                <a:lnTo>
                  <a:pt x="2153193" y="3615968"/>
                </a:lnTo>
                <a:cubicBezTo>
                  <a:pt x="1838091" y="3816644"/>
                  <a:pt x="1454304" y="3912223"/>
                  <a:pt x="1141812" y="3912223"/>
                </a:cubicBezTo>
                <a:cubicBezTo>
                  <a:pt x="784678" y="3912223"/>
                  <a:pt x="334424" y="3787385"/>
                  <a:pt x="0" y="3523501"/>
                </a:cubicBezTo>
                <a:close/>
                <a:moveTo>
                  <a:pt x="0" y="2665113"/>
                </a:moveTo>
                <a:cubicBezTo>
                  <a:pt x="312729" y="2928998"/>
                  <a:pt x="726192" y="3088725"/>
                  <a:pt x="1141812" y="3088725"/>
                </a:cubicBezTo>
                <a:cubicBezTo>
                  <a:pt x="1505479" y="3088725"/>
                  <a:pt x="1867495" y="2966434"/>
                  <a:pt x="2161821" y="2759079"/>
                </a:cubicBezTo>
                <a:lnTo>
                  <a:pt x="2280187" y="2667764"/>
                </a:lnTo>
                <a:lnTo>
                  <a:pt x="2280187" y="2665113"/>
                </a:lnTo>
                <a:lnTo>
                  <a:pt x="2281905" y="2666438"/>
                </a:lnTo>
                <a:lnTo>
                  <a:pt x="2283623" y="2665113"/>
                </a:lnTo>
                <a:lnTo>
                  <a:pt x="2283623" y="2667764"/>
                </a:lnTo>
                <a:lnTo>
                  <a:pt x="2401990" y="2759079"/>
                </a:lnTo>
                <a:cubicBezTo>
                  <a:pt x="2696316" y="2966434"/>
                  <a:pt x="3058332" y="3088725"/>
                  <a:pt x="3421999" y="3088725"/>
                </a:cubicBezTo>
                <a:cubicBezTo>
                  <a:pt x="3785666" y="3088725"/>
                  <a:pt x="4147682" y="2966434"/>
                  <a:pt x="4442007" y="2759079"/>
                </a:cubicBezTo>
                <a:lnTo>
                  <a:pt x="4560374" y="2667764"/>
                </a:lnTo>
                <a:lnTo>
                  <a:pt x="4560374" y="2665113"/>
                </a:lnTo>
                <a:lnTo>
                  <a:pt x="4562092" y="2666438"/>
                </a:lnTo>
                <a:lnTo>
                  <a:pt x="4563810" y="2665113"/>
                </a:lnTo>
                <a:lnTo>
                  <a:pt x="4563810" y="2667764"/>
                </a:lnTo>
                <a:lnTo>
                  <a:pt x="4682177" y="2759079"/>
                </a:lnTo>
                <a:cubicBezTo>
                  <a:pt x="4976503" y="2966434"/>
                  <a:pt x="5338519" y="3088725"/>
                  <a:pt x="5702186" y="3088725"/>
                </a:cubicBezTo>
                <a:cubicBezTo>
                  <a:pt x="6117805" y="3088725"/>
                  <a:pt x="6531268" y="2928998"/>
                  <a:pt x="6843997" y="2665113"/>
                </a:cubicBezTo>
                <a:lnTo>
                  <a:pt x="6843997" y="3005246"/>
                </a:lnTo>
                <a:cubicBezTo>
                  <a:pt x="6509573" y="3269131"/>
                  <a:pt x="6059319" y="3394097"/>
                  <a:pt x="5702186" y="3394097"/>
                </a:cubicBezTo>
                <a:cubicBezTo>
                  <a:pt x="5389694" y="3394097"/>
                  <a:pt x="5005907" y="3298420"/>
                  <a:pt x="4690805" y="3097718"/>
                </a:cubicBezTo>
                <a:lnTo>
                  <a:pt x="4562092" y="3006464"/>
                </a:lnTo>
                <a:lnTo>
                  <a:pt x="4433380" y="3097718"/>
                </a:lnTo>
                <a:cubicBezTo>
                  <a:pt x="4118278" y="3298420"/>
                  <a:pt x="3734491" y="3394097"/>
                  <a:pt x="3421999" y="3394097"/>
                </a:cubicBezTo>
                <a:cubicBezTo>
                  <a:pt x="3109507" y="3394097"/>
                  <a:pt x="2725720" y="3298420"/>
                  <a:pt x="2410618" y="3097718"/>
                </a:cubicBezTo>
                <a:lnTo>
                  <a:pt x="2281906" y="3006463"/>
                </a:lnTo>
                <a:lnTo>
                  <a:pt x="2153193" y="3097718"/>
                </a:lnTo>
                <a:cubicBezTo>
                  <a:pt x="1838091" y="3298420"/>
                  <a:pt x="1454304" y="3394097"/>
                  <a:pt x="1141812" y="3394097"/>
                </a:cubicBezTo>
                <a:cubicBezTo>
                  <a:pt x="784678" y="3394097"/>
                  <a:pt x="334424" y="3269131"/>
                  <a:pt x="0" y="3005246"/>
                </a:cubicBezTo>
                <a:close/>
                <a:moveTo>
                  <a:pt x="1" y="2146858"/>
                </a:moveTo>
                <a:cubicBezTo>
                  <a:pt x="312731" y="2410743"/>
                  <a:pt x="726195" y="2570470"/>
                  <a:pt x="1141813" y="2570470"/>
                </a:cubicBezTo>
                <a:cubicBezTo>
                  <a:pt x="1505479" y="2570470"/>
                  <a:pt x="1867495" y="2448179"/>
                  <a:pt x="2161821" y="2240824"/>
                </a:cubicBezTo>
                <a:lnTo>
                  <a:pt x="2280187" y="2149509"/>
                </a:lnTo>
                <a:lnTo>
                  <a:pt x="2280187" y="2146858"/>
                </a:lnTo>
                <a:lnTo>
                  <a:pt x="2281905" y="2148184"/>
                </a:lnTo>
                <a:lnTo>
                  <a:pt x="2283623" y="2146858"/>
                </a:lnTo>
                <a:lnTo>
                  <a:pt x="2283623" y="2149509"/>
                </a:lnTo>
                <a:lnTo>
                  <a:pt x="2401990" y="2240824"/>
                </a:lnTo>
                <a:cubicBezTo>
                  <a:pt x="2696316" y="2448179"/>
                  <a:pt x="3058332" y="2570470"/>
                  <a:pt x="3421999" y="2570470"/>
                </a:cubicBezTo>
                <a:cubicBezTo>
                  <a:pt x="3785666" y="2570470"/>
                  <a:pt x="4147682" y="2448179"/>
                  <a:pt x="4442007" y="2240824"/>
                </a:cubicBezTo>
                <a:lnTo>
                  <a:pt x="4560374" y="2149509"/>
                </a:lnTo>
                <a:lnTo>
                  <a:pt x="4560374" y="2146858"/>
                </a:lnTo>
                <a:lnTo>
                  <a:pt x="4562092" y="2148184"/>
                </a:lnTo>
                <a:lnTo>
                  <a:pt x="4563810" y="2146858"/>
                </a:lnTo>
                <a:lnTo>
                  <a:pt x="4563810" y="2149509"/>
                </a:lnTo>
                <a:lnTo>
                  <a:pt x="4682177" y="2240824"/>
                </a:lnTo>
                <a:cubicBezTo>
                  <a:pt x="4976503" y="2448179"/>
                  <a:pt x="5338519" y="2570470"/>
                  <a:pt x="5702186" y="2570470"/>
                </a:cubicBezTo>
                <a:cubicBezTo>
                  <a:pt x="6117805" y="2570470"/>
                  <a:pt x="6531268" y="2410743"/>
                  <a:pt x="6843997" y="2146858"/>
                </a:cubicBezTo>
                <a:lnTo>
                  <a:pt x="6843997" y="2487119"/>
                </a:lnTo>
                <a:cubicBezTo>
                  <a:pt x="6509573" y="2750876"/>
                  <a:pt x="6059319" y="2875968"/>
                  <a:pt x="5702186" y="2875968"/>
                </a:cubicBezTo>
                <a:cubicBezTo>
                  <a:pt x="5389694" y="2875968"/>
                  <a:pt x="5005907" y="2780195"/>
                  <a:pt x="4690805" y="2579554"/>
                </a:cubicBezTo>
                <a:lnTo>
                  <a:pt x="4562092" y="2488336"/>
                </a:lnTo>
                <a:lnTo>
                  <a:pt x="4433380" y="2579554"/>
                </a:lnTo>
                <a:cubicBezTo>
                  <a:pt x="4118278" y="2780195"/>
                  <a:pt x="3734491" y="2875968"/>
                  <a:pt x="3421999" y="2875968"/>
                </a:cubicBezTo>
                <a:cubicBezTo>
                  <a:pt x="3109507" y="2875968"/>
                  <a:pt x="2725720" y="2780195"/>
                  <a:pt x="2410618" y="2579554"/>
                </a:cubicBezTo>
                <a:lnTo>
                  <a:pt x="2281906" y="2488336"/>
                </a:lnTo>
                <a:lnTo>
                  <a:pt x="2153193" y="2579554"/>
                </a:lnTo>
                <a:cubicBezTo>
                  <a:pt x="1838091" y="2780195"/>
                  <a:pt x="1454304" y="2875968"/>
                  <a:pt x="1141813" y="2875968"/>
                </a:cubicBezTo>
                <a:cubicBezTo>
                  <a:pt x="784678" y="2875968"/>
                  <a:pt x="334426" y="2750876"/>
                  <a:pt x="1" y="2487119"/>
                </a:cubicBezTo>
                <a:close/>
                <a:moveTo>
                  <a:pt x="2283623" y="1554512"/>
                </a:moveTo>
                <a:lnTo>
                  <a:pt x="2283623" y="1557289"/>
                </a:lnTo>
                <a:lnTo>
                  <a:pt x="2401990" y="1648604"/>
                </a:lnTo>
                <a:cubicBezTo>
                  <a:pt x="2696316" y="1855960"/>
                  <a:pt x="3058332" y="1978251"/>
                  <a:pt x="3421999" y="1978251"/>
                </a:cubicBezTo>
                <a:cubicBezTo>
                  <a:pt x="3785666" y="1978251"/>
                  <a:pt x="4147682" y="1855960"/>
                  <a:pt x="4442007" y="1648520"/>
                </a:cubicBezTo>
                <a:lnTo>
                  <a:pt x="4560374" y="1557164"/>
                </a:lnTo>
                <a:lnTo>
                  <a:pt x="4560374" y="1554638"/>
                </a:lnTo>
                <a:lnTo>
                  <a:pt x="4562011" y="1555901"/>
                </a:lnTo>
                <a:lnTo>
                  <a:pt x="4563810" y="1554512"/>
                </a:lnTo>
                <a:lnTo>
                  <a:pt x="4563810" y="1557289"/>
                </a:lnTo>
                <a:lnTo>
                  <a:pt x="4682177" y="1648604"/>
                </a:lnTo>
                <a:cubicBezTo>
                  <a:pt x="4976503" y="1855960"/>
                  <a:pt x="5338519" y="1978251"/>
                  <a:pt x="5702186" y="1978251"/>
                </a:cubicBezTo>
                <a:cubicBezTo>
                  <a:pt x="6117805" y="1978251"/>
                  <a:pt x="6531268" y="1818524"/>
                  <a:pt x="6843997" y="1554512"/>
                </a:cubicBezTo>
                <a:lnTo>
                  <a:pt x="6843997" y="1894772"/>
                </a:lnTo>
                <a:cubicBezTo>
                  <a:pt x="6509573" y="2158657"/>
                  <a:pt x="6059319" y="2283622"/>
                  <a:pt x="5702186" y="2283622"/>
                </a:cubicBezTo>
                <a:cubicBezTo>
                  <a:pt x="5389694" y="2283622"/>
                  <a:pt x="5005907" y="2187945"/>
                  <a:pt x="4690805" y="1987329"/>
                </a:cubicBezTo>
                <a:lnTo>
                  <a:pt x="4562003" y="1896053"/>
                </a:lnTo>
                <a:lnTo>
                  <a:pt x="4433380" y="1987244"/>
                </a:lnTo>
                <a:cubicBezTo>
                  <a:pt x="4118278" y="2187945"/>
                  <a:pt x="3734491" y="2283622"/>
                  <a:pt x="3421999" y="2283622"/>
                </a:cubicBezTo>
                <a:cubicBezTo>
                  <a:pt x="3109507" y="2283622"/>
                  <a:pt x="2725720" y="2187945"/>
                  <a:pt x="2410618" y="1987329"/>
                </a:cubicBezTo>
                <a:lnTo>
                  <a:pt x="2281816" y="1896053"/>
                </a:lnTo>
                <a:lnTo>
                  <a:pt x="2153194" y="1987244"/>
                </a:lnTo>
                <a:cubicBezTo>
                  <a:pt x="1838091" y="2187945"/>
                  <a:pt x="1454304" y="2283622"/>
                  <a:pt x="1141812" y="2283622"/>
                </a:cubicBezTo>
                <a:cubicBezTo>
                  <a:pt x="784678" y="2283622"/>
                  <a:pt x="334425" y="2158657"/>
                  <a:pt x="1" y="1894899"/>
                </a:cubicBezTo>
                <a:lnTo>
                  <a:pt x="1" y="1554638"/>
                </a:lnTo>
                <a:cubicBezTo>
                  <a:pt x="312730" y="1818524"/>
                  <a:pt x="726193" y="1978251"/>
                  <a:pt x="1141812" y="1978251"/>
                </a:cubicBezTo>
                <a:cubicBezTo>
                  <a:pt x="1505479" y="1978251"/>
                  <a:pt x="1867495" y="1855960"/>
                  <a:pt x="2161821" y="1648520"/>
                </a:cubicBezTo>
                <a:lnTo>
                  <a:pt x="2280187" y="1557164"/>
                </a:lnTo>
                <a:lnTo>
                  <a:pt x="2280187" y="1554638"/>
                </a:lnTo>
                <a:lnTo>
                  <a:pt x="2281824" y="1555901"/>
                </a:lnTo>
                <a:close/>
                <a:moveTo>
                  <a:pt x="1" y="1036383"/>
                </a:moveTo>
                <a:cubicBezTo>
                  <a:pt x="312731" y="1300268"/>
                  <a:pt x="726194" y="1459995"/>
                  <a:pt x="1141812" y="1459995"/>
                </a:cubicBezTo>
                <a:cubicBezTo>
                  <a:pt x="1505479" y="1459995"/>
                  <a:pt x="1867495" y="1337704"/>
                  <a:pt x="2161821" y="1130349"/>
                </a:cubicBezTo>
                <a:lnTo>
                  <a:pt x="2280187" y="1039034"/>
                </a:lnTo>
                <a:lnTo>
                  <a:pt x="2280187" y="1036383"/>
                </a:lnTo>
                <a:lnTo>
                  <a:pt x="2281906" y="1037708"/>
                </a:lnTo>
                <a:lnTo>
                  <a:pt x="2283623" y="1036383"/>
                </a:lnTo>
                <a:lnTo>
                  <a:pt x="2283623" y="1039034"/>
                </a:lnTo>
                <a:lnTo>
                  <a:pt x="2401990" y="1130349"/>
                </a:lnTo>
                <a:cubicBezTo>
                  <a:pt x="2696316" y="1337704"/>
                  <a:pt x="3058332" y="1459995"/>
                  <a:pt x="3421999" y="1459995"/>
                </a:cubicBezTo>
                <a:cubicBezTo>
                  <a:pt x="3785666" y="1459995"/>
                  <a:pt x="4147682" y="1337704"/>
                  <a:pt x="4442007" y="1130349"/>
                </a:cubicBezTo>
                <a:lnTo>
                  <a:pt x="4560374" y="1039034"/>
                </a:lnTo>
                <a:lnTo>
                  <a:pt x="4560374" y="1036383"/>
                </a:lnTo>
                <a:lnTo>
                  <a:pt x="4562092" y="1037708"/>
                </a:lnTo>
                <a:lnTo>
                  <a:pt x="4563810" y="1036383"/>
                </a:lnTo>
                <a:lnTo>
                  <a:pt x="4563810" y="1039034"/>
                </a:lnTo>
                <a:lnTo>
                  <a:pt x="4682177" y="1130349"/>
                </a:lnTo>
                <a:cubicBezTo>
                  <a:pt x="4976503" y="1337704"/>
                  <a:pt x="5338519" y="1459995"/>
                  <a:pt x="5702186" y="1459995"/>
                </a:cubicBezTo>
                <a:cubicBezTo>
                  <a:pt x="6117805" y="1459995"/>
                  <a:pt x="6531268" y="1300268"/>
                  <a:pt x="6843997" y="1036383"/>
                </a:cubicBezTo>
                <a:lnTo>
                  <a:pt x="6843997" y="1376643"/>
                </a:lnTo>
                <a:cubicBezTo>
                  <a:pt x="6509573" y="1640527"/>
                  <a:pt x="6059319" y="1765365"/>
                  <a:pt x="5702186" y="1765365"/>
                </a:cubicBezTo>
                <a:cubicBezTo>
                  <a:pt x="5389694" y="1765365"/>
                  <a:pt x="5005907" y="1669786"/>
                  <a:pt x="4690805" y="1469110"/>
                </a:cubicBezTo>
                <a:lnTo>
                  <a:pt x="4562092" y="1377861"/>
                </a:lnTo>
                <a:lnTo>
                  <a:pt x="4433380" y="1469110"/>
                </a:lnTo>
                <a:cubicBezTo>
                  <a:pt x="4118278" y="1669786"/>
                  <a:pt x="3734491" y="1765365"/>
                  <a:pt x="3421999" y="1765365"/>
                </a:cubicBezTo>
                <a:cubicBezTo>
                  <a:pt x="3109507" y="1765365"/>
                  <a:pt x="2725720" y="1669786"/>
                  <a:pt x="2410618" y="1469110"/>
                </a:cubicBezTo>
                <a:lnTo>
                  <a:pt x="2281906" y="1377861"/>
                </a:lnTo>
                <a:lnTo>
                  <a:pt x="2153194" y="1469110"/>
                </a:lnTo>
                <a:cubicBezTo>
                  <a:pt x="1838091" y="1669786"/>
                  <a:pt x="1454304" y="1765365"/>
                  <a:pt x="1141812" y="1765365"/>
                </a:cubicBezTo>
                <a:cubicBezTo>
                  <a:pt x="784678" y="1765365"/>
                  <a:pt x="334425" y="1640527"/>
                  <a:pt x="1" y="1376643"/>
                </a:cubicBezTo>
                <a:close/>
                <a:moveTo>
                  <a:pt x="1" y="518255"/>
                </a:moveTo>
                <a:cubicBezTo>
                  <a:pt x="312731" y="782140"/>
                  <a:pt x="726194" y="941867"/>
                  <a:pt x="1141812" y="941867"/>
                </a:cubicBezTo>
                <a:cubicBezTo>
                  <a:pt x="1505479" y="941867"/>
                  <a:pt x="1867495" y="819577"/>
                  <a:pt x="2161821" y="612221"/>
                </a:cubicBezTo>
                <a:lnTo>
                  <a:pt x="2280187" y="520906"/>
                </a:lnTo>
                <a:lnTo>
                  <a:pt x="2280187" y="518255"/>
                </a:lnTo>
                <a:lnTo>
                  <a:pt x="2281906" y="519580"/>
                </a:lnTo>
                <a:lnTo>
                  <a:pt x="2283623" y="518255"/>
                </a:lnTo>
                <a:lnTo>
                  <a:pt x="2283623" y="520906"/>
                </a:lnTo>
                <a:lnTo>
                  <a:pt x="2401990" y="612221"/>
                </a:lnTo>
                <a:cubicBezTo>
                  <a:pt x="2696316" y="819577"/>
                  <a:pt x="3058332" y="941867"/>
                  <a:pt x="3421999" y="941867"/>
                </a:cubicBezTo>
                <a:cubicBezTo>
                  <a:pt x="3785666" y="941867"/>
                  <a:pt x="4147682" y="819577"/>
                  <a:pt x="4442007" y="612221"/>
                </a:cubicBezTo>
                <a:lnTo>
                  <a:pt x="4560374" y="520906"/>
                </a:lnTo>
                <a:lnTo>
                  <a:pt x="4560374" y="518255"/>
                </a:lnTo>
                <a:lnTo>
                  <a:pt x="4562092" y="519580"/>
                </a:lnTo>
                <a:lnTo>
                  <a:pt x="4563810" y="518255"/>
                </a:lnTo>
                <a:lnTo>
                  <a:pt x="4563810" y="520906"/>
                </a:lnTo>
                <a:lnTo>
                  <a:pt x="4682177" y="612221"/>
                </a:lnTo>
                <a:cubicBezTo>
                  <a:pt x="4976503" y="819577"/>
                  <a:pt x="5338519" y="941867"/>
                  <a:pt x="5702186" y="941867"/>
                </a:cubicBezTo>
                <a:cubicBezTo>
                  <a:pt x="6117805" y="941867"/>
                  <a:pt x="6531268" y="782140"/>
                  <a:pt x="6843997" y="518255"/>
                </a:cubicBezTo>
                <a:lnTo>
                  <a:pt x="6843997" y="858388"/>
                </a:lnTo>
                <a:cubicBezTo>
                  <a:pt x="6509573" y="1122272"/>
                  <a:pt x="6059319" y="1247238"/>
                  <a:pt x="5702186" y="1247238"/>
                </a:cubicBezTo>
                <a:cubicBezTo>
                  <a:pt x="5389694" y="1247238"/>
                  <a:pt x="5005907" y="1151561"/>
                  <a:pt x="4690805" y="950860"/>
                </a:cubicBezTo>
                <a:lnTo>
                  <a:pt x="4562092" y="859606"/>
                </a:lnTo>
                <a:lnTo>
                  <a:pt x="4433380" y="950860"/>
                </a:lnTo>
                <a:cubicBezTo>
                  <a:pt x="4118278" y="1151561"/>
                  <a:pt x="3734491" y="1247238"/>
                  <a:pt x="3421999" y="1247238"/>
                </a:cubicBezTo>
                <a:cubicBezTo>
                  <a:pt x="3109507" y="1247238"/>
                  <a:pt x="2725720" y="1151561"/>
                  <a:pt x="2410618" y="950860"/>
                </a:cubicBezTo>
                <a:lnTo>
                  <a:pt x="2281906" y="859606"/>
                </a:lnTo>
                <a:lnTo>
                  <a:pt x="2153194" y="950860"/>
                </a:lnTo>
                <a:cubicBezTo>
                  <a:pt x="1838091" y="1151561"/>
                  <a:pt x="1454304" y="1247238"/>
                  <a:pt x="1141812" y="1247238"/>
                </a:cubicBezTo>
                <a:cubicBezTo>
                  <a:pt x="784678" y="1247238"/>
                  <a:pt x="334425" y="1122272"/>
                  <a:pt x="1" y="858388"/>
                </a:cubicBezTo>
                <a:close/>
                <a:moveTo>
                  <a:pt x="0" y="0"/>
                </a:moveTo>
                <a:cubicBezTo>
                  <a:pt x="312730" y="263885"/>
                  <a:pt x="726193" y="423613"/>
                  <a:pt x="1141812" y="423613"/>
                </a:cubicBezTo>
                <a:cubicBezTo>
                  <a:pt x="1505479" y="423613"/>
                  <a:pt x="1867495" y="301322"/>
                  <a:pt x="2161821" y="93966"/>
                </a:cubicBezTo>
                <a:lnTo>
                  <a:pt x="2280187" y="2651"/>
                </a:lnTo>
                <a:lnTo>
                  <a:pt x="2280187" y="1"/>
                </a:lnTo>
                <a:lnTo>
                  <a:pt x="2281905" y="1326"/>
                </a:lnTo>
                <a:lnTo>
                  <a:pt x="2283623" y="0"/>
                </a:lnTo>
                <a:lnTo>
                  <a:pt x="2283623" y="2652"/>
                </a:lnTo>
                <a:lnTo>
                  <a:pt x="2401990" y="93967"/>
                </a:lnTo>
                <a:cubicBezTo>
                  <a:pt x="2696316" y="301323"/>
                  <a:pt x="3058332" y="423614"/>
                  <a:pt x="3421999" y="423614"/>
                </a:cubicBezTo>
                <a:cubicBezTo>
                  <a:pt x="3785666" y="423614"/>
                  <a:pt x="4147682" y="301323"/>
                  <a:pt x="4442007" y="93967"/>
                </a:cubicBezTo>
                <a:lnTo>
                  <a:pt x="4560374" y="2652"/>
                </a:lnTo>
                <a:lnTo>
                  <a:pt x="4560374" y="0"/>
                </a:lnTo>
                <a:lnTo>
                  <a:pt x="4562093" y="1326"/>
                </a:lnTo>
                <a:lnTo>
                  <a:pt x="4563810" y="1"/>
                </a:lnTo>
                <a:lnTo>
                  <a:pt x="4563810" y="2651"/>
                </a:lnTo>
                <a:lnTo>
                  <a:pt x="4682177" y="93966"/>
                </a:lnTo>
                <a:cubicBezTo>
                  <a:pt x="4976503" y="301322"/>
                  <a:pt x="5338519" y="423613"/>
                  <a:pt x="5702186" y="423613"/>
                </a:cubicBezTo>
                <a:cubicBezTo>
                  <a:pt x="6117805" y="423613"/>
                  <a:pt x="6531268" y="263885"/>
                  <a:pt x="6843997" y="0"/>
                </a:cubicBezTo>
                <a:lnTo>
                  <a:pt x="6843997" y="340261"/>
                </a:lnTo>
                <a:cubicBezTo>
                  <a:pt x="6509573" y="604018"/>
                  <a:pt x="6059319" y="729111"/>
                  <a:pt x="5702186" y="729111"/>
                </a:cubicBezTo>
                <a:cubicBezTo>
                  <a:pt x="5389694" y="729111"/>
                  <a:pt x="5005907" y="633337"/>
                  <a:pt x="4690805" y="432697"/>
                </a:cubicBezTo>
                <a:lnTo>
                  <a:pt x="4562093" y="341479"/>
                </a:lnTo>
                <a:lnTo>
                  <a:pt x="4433380" y="432698"/>
                </a:lnTo>
                <a:cubicBezTo>
                  <a:pt x="4118278" y="633338"/>
                  <a:pt x="3734491" y="729112"/>
                  <a:pt x="3421999" y="729112"/>
                </a:cubicBezTo>
                <a:cubicBezTo>
                  <a:pt x="3109507" y="729112"/>
                  <a:pt x="2725720" y="633338"/>
                  <a:pt x="2410618" y="432698"/>
                </a:cubicBezTo>
                <a:lnTo>
                  <a:pt x="2281905" y="341479"/>
                </a:lnTo>
                <a:lnTo>
                  <a:pt x="2153193" y="432697"/>
                </a:lnTo>
                <a:cubicBezTo>
                  <a:pt x="1838091" y="633337"/>
                  <a:pt x="1454304" y="729111"/>
                  <a:pt x="1141812" y="729111"/>
                </a:cubicBezTo>
                <a:cubicBezTo>
                  <a:pt x="784678" y="729111"/>
                  <a:pt x="334425" y="604018"/>
                  <a:pt x="0" y="340261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>
              <a:latin typeface="National 2" panose="02000003000000000000" pitchFamily="50" charset="0"/>
            </a:endParaRPr>
          </a:p>
        </p:txBody>
      </p: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 userDrawn="1"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C187A181-7D3A-4574-9445-626FFD6122F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912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44" userDrawn="1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4" y="1143000"/>
            <a:ext cx="953888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1" y="2285999"/>
            <a:ext cx="9572108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2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2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2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E85CD93-A55C-4467-B603-CA6C8FBF6FFF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1323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2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>
                <a:latin typeface="National 2" panose="02000003000000000000" pitchFamily="50" charset="0"/>
              </a:defRPr>
            </a:lvl1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2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grpSp>
        <p:nvGrpSpPr>
          <p:cNvPr id="42" name="Graphic 127">
            <a:extLst>
              <a:ext uri="{FF2B5EF4-FFF2-40B4-BE49-F238E27FC236}">
                <a16:creationId xmlns:a16="http://schemas.microsoft.com/office/drawing/2014/main" id="{C8247C3B-E516-4A99-9F47-4595D4C05EB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2">
              <a:alpha val="25000"/>
            </a:schemeClr>
          </a:solidFill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E1E9DBB1-60FF-4656-A75B-9F1D032616F0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EE0A8189-D4E8-4BEF-9122-5FE46C779C4E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26B428D7-C083-4668-B7EF-7A6906D4E860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AA7F201E-9DE9-4708-BD65-26BF9D1AD32C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47" name="Graphic 125">
            <a:extLst>
              <a:ext uri="{FF2B5EF4-FFF2-40B4-BE49-F238E27FC236}">
                <a16:creationId xmlns:a16="http://schemas.microsoft.com/office/drawing/2014/main" id="{41FBB578-9B72-489C-866B-625757CA254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2">
              <a:alpha val="25000"/>
            </a:schemeClr>
          </a:solidFill>
        </p:grpSpPr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2DDB6C95-6217-42AA-937E-D852BC230775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2D3F16D9-3F57-40C3-9A13-62BFDD807B04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1F4E7514-A8CB-4F66-A994-1CDA97CB652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62930F19-A8C8-4C24-A2BE-337057E19826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52" name="Graphic 123">
            <a:extLst>
              <a:ext uri="{FF2B5EF4-FFF2-40B4-BE49-F238E27FC236}">
                <a16:creationId xmlns:a16="http://schemas.microsoft.com/office/drawing/2014/main" id="{E046860F-FCB9-418E-844A-8898CFC0320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2">
              <a:alpha val="25000"/>
            </a:schemeClr>
          </a:solidFill>
        </p:grpSpPr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81433502-5917-421F-A62B-34DF6F44993C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6FE9F9B6-BF27-43C0-A659-63A770871A87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C5637A57-CA94-48AA-B5FD-534C4B2ECD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407D43F1-EFC0-4EC7-A12C-0F160034C7E9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A0487D6-49AE-4B85-BC43-BAC75EDE4AD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58" name="Freeform 125">
              <a:extLst>
                <a:ext uri="{FF2B5EF4-FFF2-40B4-BE49-F238E27FC236}">
                  <a16:creationId xmlns:a16="http://schemas.microsoft.com/office/drawing/2014/main" id="{5EEC5C1B-B82C-4038-A1A2-B8F0D6892F30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98A12DF-EFED-43A2-A094-F679B3A954F9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0" name="Freeform 127">
                <a:extLst>
                  <a:ext uri="{FF2B5EF4-FFF2-40B4-BE49-F238E27FC236}">
                    <a16:creationId xmlns:a16="http://schemas.microsoft.com/office/drawing/2014/main" id="{7A3789DB-22F5-45E0-9AF1-6B4C548EF84C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1" name="Freeform 128">
                <a:extLst>
                  <a:ext uri="{FF2B5EF4-FFF2-40B4-BE49-F238E27FC236}">
                    <a16:creationId xmlns:a16="http://schemas.microsoft.com/office/drawing/2014/main" id="{FC49AA15-C885-4EF1-8CF3-9654FFFD52D5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2" name="Freeform 129">
                <a:extLst>
                  <a:ext uri="{FF2B5EF4-FFF2-40B4-BE49-F238E27FC236}">
                    <a16:creationId xmlns:a16="http://schemas.microsoft.com/office/drawing/2014/main" id="{268C1B1F-CB3A-4A6E-B2F1-2493A56CF88B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3" name="Freeform 130">
                <a:extLst>
                  <a:ext uri="{FF2B5EF4-FFF2-40B4-BE49-F238E27FC236}">
                    <a16:creationId xmlns:a16="http://schemas.microsoft.com/office/drawing/2014/main" id="{F543BDDE-68C3-419D-9AEE-378BA162D6F2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4" name="Freeform 131">
                <a:extLst>
                  <a:ext uri="{FF2B5EF4-FFF2-40B4-BE49-F238E27FC236}">
                    <a16:creationId xmlns:a16="http://schemas.microsoft.com/office/drawing/2014/main" id="{0259BCE1-08E3-4AD5-8B03-3766DDF4E2CE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5" name="Freeform 132">
                <a:extLst>
                  <a:ext uri="{FF2B5EF4-FFF2-40B4-BE49-F238E27FC236}">
                    <a16:creationId xmlns:a16="http://schemas.microsoft.com/office/drawing/2014/main" id="{765641EA-E8A7-41F3-BA3B-7992BF749CB3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6" name="Freeform 133">
                <a:extLst>
                  <a:ext uri="{FF2B5EF4-FFF2-40B4-BE49-F238E27FC236}">
                    <a16:creationId xmlns:a16="http://schemas.microsoft.com/office/drawing/2014/main" id="{8794E909-C755-4F96-9B6F-8B2EEF55AFDC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7" name="Freeform 134">
                <a:extLst>
                  <a:ext uri="{FF2B5EF4-FFF2-40B4-BE49-F238E27FC236}">
                    <a16:creationId xmlns:a16="http://schemas.microsoft.com/office/drawing/2014/main" id="{F42D6289-B8AF-4B69-86E2-E783033ABBD8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639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8E85CD93-A55C-4467-B603-CA6C8FBF6FFF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A0B3FF68-F2AB-BC40-893A-FDE83C2B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9723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4C2007CC-5936-2343-9CBD-3F283A62EE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1637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5" y="1143000"/>
            <a:ext cx="9147326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32465" y="2285999"/>
            <a:ext cx="9147175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3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3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3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A7FA4AC-419F-4546-B52F-38C5D26C566D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8384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>
                <a:latin typeface="National 2" panose="02000003000000000000" pitchFamily="50" charset="0"/>
              </a:defRPr>
            </a:lvl1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grpSp>
        <p:nvGrpSpPr>
          <p:cNvPr id="32" name="Graphic 127">
            <a:extLst>
              <a:ext uri="{FF2B5EF4-FFF2-40B4-BE49-F238E27FC236}">
                <a16:creationId xmlns:a16="http://schemas.microsoft.com/office/drawing/2014/main" id="{12436207-FBD6-1F4D-A5C8-EE9B92BE0CB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3">
              <a:alpha val="25000"/>
            </a:schemeClr>
          </a:solidFill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CFC79FC-D84F-8148-B0EB-355C47712E0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FD74C033-91DD-6042-936F-958F9DE43B4A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DF3ABE40-5393-0D44-B601-4727249EB1D2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1758A42B-759E-514D-A15D-6DC16B951B5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37" name="Graphic 125">
            <a:extLst>
              <a:ext uri="{FF2B5EF4-FFF2-40B4-BE49-F238E27FC236}">
                <a16:creationId xmlns:a16="http://schemas.microsoft.com/office/drawing/2014/main" id="{B121FE58-F807-D149-A771-18B82A7A3E9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3">
              <a:alpha val="25000"/>
            </a:schemeClr>
          </a:solidFill>
        </p:grpSpPr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1FA3249E-3892-2A49-9D5E-19719D02CEEA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110C9FE-C33C-9E43-82D5-FAB5A244B24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F809ED4A-9151-F74D-85EE-AC4484A433C7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39A5B0B8-7F49-9648-9DD7-03785A90E37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57" name="Graphic 123">
            <a:extLst>
              <a:ext uri="{FF2B5EF4-FFF2-40B4-BE49-F238E27FC236}">
                <a16:creationId xmlns:a16="http://schemas.microsoft.com/office/drawing/2014/main" id="{3EAEE403-9ECD-7F48-8310-D375D9BFEBE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3">
              <a:alpha val="25000"/>
            </a:schemeClr>
          </a:solidFill>
        </p:grpSpPr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208818D4-8E23-B24B-B732-F8D523009E0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69" name="Freeform 40">
              <a:extLst>
                <a:ext uri="{FF2B5EF4-FFF2-40B4-BE49-F238E27FC236}">
                  <a16:creationId xmlns:a16="http://schemas.microsoft.com/office/drawing/2014/main" id="{1DDD8B9C-6D24-E64F-9DAD-88AB33D79A2F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70" name="Freeform 41">
              <a:extLst>
                <a:ext uri="{FF2B5EF4-FFF2-40B4-BE49-F238E27FC236}">
                  <a16:creationId xmlns:a16="http://schemas.microsoft.com/office/drawing/2014/main" id="{5B8546C6-1AF9-494C-95B6-53B406AA763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sp>
          <p:nvSpPr>
            <p:cNvPr id="71" name="Freeform 42">
              <a:extLst>
                <a:ext uri="{FF2B5EF4-FFF2-40B4-BE49-F238E27FC236}">
                  <a16:creationId xmlns:a16="http://schemas.microsoft.com/office/drawing/2014/main" id="{3426560A-B069-1244-B5EE-477393571915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3E87AC1-EC49-7E4E-A73C-AFBBE9AD32EE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73" name="Freeform 125">
              <a:extLst>
                <a:ext uri="{FF2B5EF4-FFF2-40B4-BE49-F238E27FC236}">
                  <a16:creationId xmlns:a16="http://schemas.microsoft.com/office/drawing/2014/main" id="{E04D5A88-5C36-1F45-918F-6EAD1DBBF369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1B4C0B9-681D-DC4C-8577-3DFBDF1ABB80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75" name="Freeform 127">
                <a:extLst>
                  <a:ext uri="{FF2B5EF4-FFF2-40B4-BE49-F238E27FC236}">
                    <a16:creationId xmlns:a16="http://schemas.microsoft.com/office/drawing/2014/main" id="{C30AFE64-7DF8-B84A-AD8A-9C766815B3E4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6" name="Freeform 128">
                <a:extLst>
                  <a:ext uri="{FF2B5EF4-FFF2-40B4-BE49-F238E27FC236}">
                    <a16:creationId xmlns:a16="http://schemas.microsoft.com/office/drawing/2014/main" id="{AB4A0FED-ED52-DE4E-9B3F-682576AE497A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7" name="Freeform 129">
                <a:extLst>
                  <a:ext uri="{FF2B5EF4-FFF2-40B4-BE49-F238E27FC236}">
                    <a16:creationId xmlns:a16="http://schemas.microsoft.com/office/drawing/2014/main" id="{F3410BEE-92A7-6244-88F0-A0D4C12C58C4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8" name="Freeform 130">
                <a:extLst>
                  <a:ext uri="{FF2B5EF4-FFF2-40B4-BE49-F238E27FC236}">
                    <a16:creationId xmlns:a16="http://schemas.microsoft.com/office/drawing/2014/main" id="{EAB10209-F5EF-E44B-ABB7-5139EB22DC9A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79" name="Freeform 131">
                <a:extLst>
                  <a:ext uri="{FF2B5EF4-FFF2-40B4-BE49-F238E27FC236}">
                    <a16:creationId xmlns:a16="http://schemas.microsoft.com/office/drawing/2014/main" id="{D29688A7-C323-CE44-AAEE-E2B6D9156C78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80" name="Freeform 132">
                <a:extLst>
                  <a:ext uri="{FF2B5EF4-FFF2-40B4-BE49-F238E27FC236}">
                    <a16:creationId xmlns:a16="http://schemas.microsoft.com/office/drawing/2014/main" id="{082545E5-24E5-B541-A91A-1FE149892BA1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81" name="Freeform 133">
                <a:extLst>
                  <a:ext uri="{FF2B5EF4-FFF2-40B4-BE49-F238E27FC236}">
                    <a16:creationId xmlns:a16="http://schemas.microsoft.com/office/drawing/2014/main" id="{EF1CF168-6004-8A41-AE98-7A60A1003096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82" name="Freeform 134">
                <a:extLst>
                  <a:ext uri="{FF2B5EF4-FFF2-40B4-BE49-F238E27FC236}">
                    <a16:creationId xmlns:a16="http://schemas.microsoft.com/office/drawing/2014/main" id="{3473C521-7537-2342-9231-6DAA61A4AC5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3746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F044419-51DA-7240-95C7-AF648E16A831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31" name="Freeform 125">
              <a:extLst>
                <a:ext uri="{FF2B5EF4-FFF2-40B4-BE49-F238E27FC236}">
                  <a16:creationId xmlns:a16="http://schemas.microsoft.com/office/drawing/2014/main" id="{B9D12E3D-307F-7C43-AA5C-743974577890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EFA838-54AE-7D46-8299-5BF130DF9232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33" name="Freeform 127">
                <a:extLst>
                  <a:ext uri="{FF2B5EF4-FFF2-40B4-BE49-F238E27FC236}">
                    <a16:creationId xmlns:a16="http://schemas.microsoft.com/office/drawing/2014/main" id="{0614D0F3-350B-E34F-B08C-7B7239735CA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4" name="Freeform 128">
                <a:extLst>
                  <a:ext uri="{FF2B5EF4-FFF2-40B4-BE49-F238E27FC236}">
                    <a16:creationId xmlns:a16="http://schemas.microsoft.com/office/drawing/2014/main" id="{DB92BB7F-F146-E848-9BA5-7FD23BC0EF7E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5" name="Freeform 129">
                <a:extLst>
                  <a:ext uri="{FF2B5EF4-FFF2-40B4-BE49-F238E27FC236}">
                    <a16:creationId xmlns:a16="http://schemas.microsoft.com/office/drawing/2014/main" id="{DEE0E088-9E9B-3F47-ABF1-2F2171E479F1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6" name="Freeform 130">
                <a:extLst>
                  <a:ext uri="{FF2B5EF4-FFF2-40B4-BE49-F238E27FC236}">
                    <a16:creationId xmlns:a16="http://schemas.microsoft.com/office/drawing/2014/main" id="{E8CE9CF4-92DA-9244-BAC6-04900833D6F4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7" name="Freeform 131">
                <a:extLst>
                  <a:ext uri="{FF2B5EF4-FFF2-40B4-BE49-F238E27FC236}">
                    <a16:creationId xmlns:a16="http://schemas.microsoft.com/office/drawing/2014/main" id="{962EE557-A275-6848-8BA6-C8395EDBF8CC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8" name="Freeform 132">
                <a:extLst>
                  <a:ext uri="{FF2B5EF4-FFF2-40B4-BE49-F238E27FC236}">
                    <a16:creationId xmlns:a16="http://schemas.microsoft.com/office/drawing/2014/main" id="{D2249CC2-24B1-2B41-8129-7EEE9E6F794B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39" name="Freeform 133">
                <a:extLst>
                  <a:ext uri="{FF2B5EF4-FFF2-40B4-BE49-F238E27FC236}">
                    <a16:creationId xmlns:a16="http://schemas.microsoft.com/office/drawing/2014/main" id="{138C512E-FA85-274F-B28A-C18EC704BAED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40" name="Freeform 134">
                <a:extLst>
                  <a:ext uri="{FF2B5EF4-FFF2-40B4-BE49-F238E27FC236}">
                    <a16:creationId xmlns:a16="http://schemas.microsoft.com/office/drawing/2014/main" id="{CF1F438F-CFA9-8E49-BCD4-383ABBCC3361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850DC717-EA38-D54F-BFEF-B9449A77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88798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3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31435305-B79B-5241-8031-1A8B64B3744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  <a:latin typeface="National 2" panose="02000003000000000000" pitchFamily="50" charset="0"/>
              </a:defRPr>
            </a:lvl1pPr>
            <a:lvl2pPr>
              <a:defRPr>
                <a:solidFill>
                  <a:srgbClr val="003F66"/>
                </a:solidFill>
                <a:latin typeface="National 2" panose="02000003000000000000" pitchFamily="50" charset="0"/>
              </a:defRPr>
            </a:lvl2pPr>
            <a:lvl3pPr>
              <a:defRPr>
                <a:solidFill>
                  <a:srgbClr val="003F66"/>
                </a:solidFill>
                <a:latin typeface="National 2" panose="02000003000000000000" pitchFamily="50" charset="0"/>
              </a:defRPr>
            </a:lvl3pPr>
            <a:lvl4pPr>
              <a:defRPr>
                <a:solidFill>
                  <a:srgbClr val="003F66"/>
                </a:solidFill>
                <a:latin typeface="National 2" panose="02000003000000000000" pitchFamily="50" charset="0"/>
              </a:defRPr>
            </a:lvl4pPr>
            <a:lvl5pPr>
              <a:defRPr>
                <a:solidFill>
                  <a:srgbClr val="003F66"/>
                </a:solidFill>
                <a:latin typeface="National 2" panose="02000003000000000000" pitchFamily="50" charset="0"/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75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5" y="1143000"/>
            <a:ext cx="9147326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32465" y="2285999"/>
            <a:ext cx="9147175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4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4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4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4E1730-A808-7745-9EEF-8CB34319B45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866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  <a:latin typeface="National 2" panose="02000003000000000000" pitchFamily="50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4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>
                <a:latin typeface="National 2" panose="02000003000000000000" pitchFamily="50" charset="0"/>
              </a:defRPr>
            </a:lvl1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National 2" panose="02000003000000000000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grpSp>
        <p:nvGrpSpPr>
          <p:cNvPr id="42" name="Graphic 127">
            <a:extLst>
              <a:ext uri="{FF2B5EF4-FFF2-40B4-BE49-F238E27FC236}">
                <a16:creationId xmlns:a16="http://schemas.microsoft.com/office/drawing/2014/main" id="{42265DD2-DFF1-7141-B78C-470086AA470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4">
              <a:alpha val="25000"/>
            </a:schemeClr>
          </a:solidFill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F8E9480-D5CC-B243-9357-5E519273334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1D69AB98-1AAA-C146-8EAF-6F3B39E4FAC2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90F844A1-90DC-0A43-A83A-5E88F47ECBE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7ED76ED7-0408-4B41-9F4E-D9A4F3725F74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</p:grpSp>
      <p:grpSp>
        <p:nvGrpSpPr>
          <p:cNvPr id="47" name="Graphic 125">
            <a:extLst>
              <a:ext uri="{FF2B5EF4-FFF2-40B4-BE49-F238E27FC236}">
                <a16:creationId xmlns:a16="http://schemas.microsoft.com/office/drawing/2014/main" id="{5C177070-92BC-C64C-965D-6AF036AAEAA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4">
              <a:alpha val="25000"/>
            </a:schemeClr>
          </a:solidFill>
        </p:grpSpPr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7A9DECA9-031F-4C4F-BDCE-7542024B0094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9CF5945C-8311-CE48-8992-9C0FA5CAD84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2ACD3E24-5F3B-3749-B771-299CAD89DE25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52B4FEC9-3ADE-5E43-9849-4DD61A8EC08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</p:grpSp>
      <p:grpSp>
        <p:nvGrpSpPr>
          <p:cNvPr id="52" name="Graphic 123">
            <a:extLst>
              <a:ext uri="{FF2B5EF4-FFF2-40B4-BE49-F238E27FC236}">
                <a16:creationId xmlns:a16="http://schemas.microsoft.com/office/drawing/2014/main" id="{1D948679-B207-0E42-8A39-9FB4C4B7A6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4">
              <a:alpha val="25000"/>
            </a:schemeClr>
          </a:solidFill>
        </p:grpSpPr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58412D80-84D3-FF43-B471-879A831174D6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41401082-8A5A-2649-97D5-E593222EBDB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980328A4-7735-9344-94E4-C2860051CBE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E4FF4638-6298-3842-8AF0-88BB2685BE6E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  <a:latin typeface="National 2" panose="02000003000000000000" pitchFamily="50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44E6DFD-5B94-3046-AE8A-5DC59E5F189A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59" name="Freeform 125">
              <a:extLst>
                <a:ext uri="{FF2B5EF4-FFF2-40B4-BE49-F238E27FC236}">
                  <a16:creationId xmlns:a16="http://schemas.microsoft.com/office/drawing/2014/main" id="{13F9A666-56AB-144D-A623-160F02B5089A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latin typeface="National 2" panose="02000003000000000000" pitchFamily="50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8E95B04-16C6-454A-A0C3-80C8675EF5AA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61" name="Freeform 127">
                <a:extLst>
                  <a:ext uri="{FF2B5EF4-FFF2-40B4-BE49-F238E27FC236}">
                    <a16:creationId xmlns:a16="http://schemas.microsoft.com/office/drawing/2014/main" id="{F0C25186-C757-7E4E-B8C7-672AC4C63BC5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2" name="Freeform 128">
                <a:extLst>
                  <a:ext uri="{FF2B5EF4-FFF2-40B4-BE49-F238E27FC236}">
                    <a16:creationId xmlns:a16="http://schemas.microsoft.com/office/drawing/2014/main" id="{718FA6EC-8524-9846-A27B-104744B5A52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3" name="Freeform 129">
                <a:extLst>
                  <a:ext uri="{FF2B5EF4-FFF2-40B4-BE49-F238E27FC236}">
                    <a16:creationId xmlns:a16="http://schemas.microsoft.com/office/drawing/2014/main" id="{96093AD9-8C70-594D-8A85-F55353198231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4" name="Freeform 130">
                <a:extLst>
                  <a:ext uri="{FF2B5EF4-FFF2-40B4-BE49-F238E27FC236}">
                    <a16:creationId xmlns:a16="http://schemas.microsoft.com/office/drawing/2014/main" id="{F8796CEA-7149-1A42-9D8B-B9A392465B00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5" name="Freeform 131">
                <a:extLst>
                  <a:ext uri="{FF2B5EF4-FFF2-40B4-BE49-F238E27FC236}">
                    <a16:creationId xmlns:a16="http://schemas.microsoft.com/office/drawing/2014/main" id="{8CBD0A0E-31D9-E74C-9826-3DB3D3C892FB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6" name="Freeform 132">
                <a:extLst>
                  <a:ext uri="{FF2B5EF4-FFF2-40B4-BE49-F238E27FC236}">
                    <a16:creationId xmlns:a16="http://schemas.microsoft.com/office/drawing/2014/main" id="{C4F005A2-53AE-E74A-ABF6-AA41FA937A6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67" name="Freeform 133">
                <a:extLst>
                  <a:ext uri="{FF2B5EF4-FFF2-40B4-BE49-F238E27FC236}">
                    <a16:creationId xmlns:a16="http://schemas.microsoft.com/office/drawing/2014/main" id="{DC81752C-CF85-A84A-9476-910324657A08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  <p:sp>
            <p:nvSpPr>
              <p:cNvPr id="83" name="Freeform 134">
                <a:extLst>
                  <a:ext uri="{FF2B5EF4-FFF2-40B4-BE49-F238E27FC236}">
                    <a16:creationId xmlns:a16="http://schemas.microsoft.com/office/drawing/2014/main" id="{C2382075-52A8-E349-9058-652160861E6F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latin typeface="National 2" panose="02000003000000000000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224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00B5FEE5-59AC-E54A-9978-F0C342F5F849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42" name="Freeform 125">
              <a:extLst>
                <a:ext uri="{FF2B5EF4-FFF2-40B4-BE49-F238E27FC236}">
                  <a16:creationId xmlns:a16="http://schemas.microsoft.com/office/drawing/2014/main" id="{6726EA1B-2CD5-9F4E-A43F-F3E937F245F2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EE86D61-0DDF-AF4A-85E6-341BD5FA185B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44" name="Freeform 127">
                <a:extLst>
                  <a:ext uri="{FF2B5EF4-FFF2-40B4-BE49-F238E27FC236}">
                    <a16:creationId xmlns:a16="http://schemas.microsoft.com/office/drawing/2014/main" id="{25E42A17-993A-5E40-9026-CF44FF8198A5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 128">
                <a:extLst>
                  <a:ext uri="{FF2B5EF4-FFF2-40B4-BE49-F238E27FC236}">
                    <a16:creationId xmlns:a16="http://schemas.microsoft.com/office/drawing/2014/main" id="{52E1BF0A-7E94-AD4A-A100-0FBF487066F1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 129">
                <a:extLst>
                  <a:ext uri="{FF2B5EF4-FFF2-40B4-BE49-F238E27FC236}">
                    <a16:creationId xmlns:a16="http://schemas.microsoft.com/office/drawing/2014/main" id="{AE8238F3-7F8E-9C48-BA5F-C42D2EF3FA9A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 130">
                <a:extLst>
                  <a:ext uri="{FF2B5EF4-FFF2-40B4-BE49-F238E27FC236}">
                    <a16:creationId xmlns:a16="http://schemas.microsoft.com/office/drawing/2014/main" id="{30D4CC1B-D209-A64E-B964-2584FC71A08A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131">
                <a:extLst>
                  <a:ext uri="{FF2B5EF4-FFF2-40B4-BE49-F238E27FC236}">
                    <a16:creationId xmlns:a16="http://schemas.microsoft.com/office/drawing/2014/main" id="{F078C5D6-7303-1C4A-88EF-094B4B28E54A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 132">
                <a:extLst>
                  <a:ext uri="{FF2B5EF4-FFF2-40B4-BE49-F238E27FC236}">
                    <a16:creationId xmlns:a16="http://schemas.microsoft.com/office/drawing/2014/main" id="{031B5F76-BCDA-9640-9AA9-7F35371160BD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 133">
                <a:extLst>
                  <a:ext uri="{FF2B5EF4-FFF2-40B4-BE49-F238E27FC236}">
                    <a16:creationId xmlns:a16="http://schemas.microsoft.com/office/drawing/2014/main" id="{8C36BA92-E18A-544C-8019-E07A0C5DAAA8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 134">
                <a:extLst>
                  <a:ext uri="{FF2B5EF4-FFF2-40B4-BE49-F238E27FC236}">
                    <a16:creationId xmlns:a16="http://schemas.microsoft.com/office/drawing/2014/main" id="{508461C1-E714-D04B-9C93-A05B08DFF764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0A6881F-0790-C742-AE77-54D4D09C4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88798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B07BF640-4EBE-C646-88BB-BA709A53202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794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white - colour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1143000"/>
            <a:ext cx="9575801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252" y="2285999"/>
            <a:ext cx="9575496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aphic 123">
            <a:extLst>
              <a:ext uri="{FF2B5EF4-FFF2-40B4-BE49-F238E27FC236}">
                <a16:creationId xmlns:a16="http://schemas.microsoft.com/office/drawing/2014/main" id="{AC9E335E-F57D-DD4A-8161-13E1C05B08D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id="{29AE3E87-1FA7-0A4B-B181-B3973A156569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 40">
              <a:extLst>
                <a:ext uri="{FF2B5EF4-FFF2-40B4-BE49-F238E27FC236}">
                  <a16:creationId xmlns:a16="http://schemas.microsoft.com/office/drawing/2014/main" id="{75FB7F1A-1D28-8942-85B8-421C6ED01F5A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 41">
              <a:extLst>
                <a:ext uri="{FF2B5EF4-FFF2-40B4-BE49-F238E27FC236}">
                  <a16:creationId xmlns:a16="http://schemas.microsoft.com/office/drawing/2014/main" id="{6EE73114-0102-6049-8DB9-4195B419FC1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794B5E88-E045-EA44-9E73-D129EC69B1E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0" name="Graphic 25">
            <a:extLst>
              <a:ext uri="{FF2B5EF4-FFF2-40B4-BE49-F238E27FC236}">
                <a16:creationId xmlns:a16="http://schemas.microsoft.com/office/drawing/2014/main" id="{265AE20D-90C5-4A49-BC6E-448B7E046F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141" name="Freeform 28">
              <a:extLst>
                <a:ext uri="{FF2B5EF4-FFF2-40B4-BE49-F238E27FC236}">
                  <a16:creationId xmlns:a16="http://schemas.microsoft.com/office/drawing/2014/main" id="{614AD151-36A1-E241-B3C1-8732D7FBE015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2" name="Freeform 29">
              <a:extLst>
                <a:ext uri="{FF2B5EF4-FFF2-40B4-BE49-F238E27FC236}">
                  <a16:creationId xmlns:a16="http://schemas.microsoft.com/office/drawing/2014/main" id="{D43CCEBB-7D6F-3847-989A-E1940508F282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3" name="Freeform 30">
              <a:extLst>
                <a:ext uri="{FF2B5EF4-FFF2-40B4-BE49-F238E27FC236}">
                  <a16:creationId xmlns:a16="http://schemas.microsoft.com/office/drawing/2014/main" id="{4627BC2E-B379-3B47-97BD-91F4A4E7123B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4" name="Freeform 31">
              <a:extLst>
                <a:ext uri="{FF2B5EF4-FFF2-40B4-BE49-F238E27FC236}">
                  <a16:creationId xmlns:a16="http://schemas.microsoft.com/office/drawing/2014/main" id="{62C89559-401B-894A-A3E7-19BF652DB51D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6" name="Freeform 32">
              <a:extLst>
                <a:ext uri="{FF2B5EF4-FFF2-40B4-BE49-F238E27FC236}">
                  <a16:creationId xmlns:a16="http://schemas.microsoft.com/office/drawing/2014/main" id="{AF996892-E314-134D-AE42-598D682A8B9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7" name="Freeform 33">
              <a:extLst>
                <a:ext uri="{FF2B5EF4-FFF2-40B4-BE49-F238E27FC236}">
                  <a16:creationId xmlns:a16="http://schemas.microsoft.com/office/drawing/2014/main" id="{734D86F3-8D4B-D144-9E3F-F9018DCDAA24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8" name="Freeform 34">
              <a:extLst>
                <a:ext uri="{FF2B5EF4-FFF2-40B4-BE49-F238E27FC236}">
                  <a16:creationId xmlns:a16="http://schemas.microsoft.com/office/drawing/2014/main" id="{C2938262-5AFF-974D-B2E6-F2CBF4A98B32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9" name="Freeform 35">
              <a:extLst>
                <a:ext uri="{FF2B5EF4-FFF2-40B4-BE49-F238E27FC236}">
                  <a16:creationId xmlns:a16="http://schemas.microsoft.com/office/drawing/2014/main" id="{FD455320-AC1D-414C-9731-7B53FC66C78E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50" name="Freeform 36">
              <a:extLst>
                <a:ext uri="{FF2B5EF4-FFF2-40B4-BE49-F238E27FC236}">
                  <a16:creationId xmlns:a16="http://schemas.microsoft.com/office/drawing/2014/main" id="{D7D7BAE7-B083-A14E-A7B0-361377FDA866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4453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white - grey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1143000"/>
            <a:ext cx="9575801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252" y="2285999"/>
            <a:ext cx="9575496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aphic 123">
            <a:extLst>
              <a:ext uri="{FF2B5EF4-FFF2-40B4-BE49-F238E27FC236}">
                <a16:creationId xmlns:a16="http://schemas.microsoft.com/office/drawing/2014/main" id="{AC9E335E-F57D-DD4A-8161-13E1C05B08D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id="{29AE3E87-1FA7-0A4B-B181-B3973A156569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 40">
              <a:extLst>
                <a:ext uri="{FF2B5EF4-FFF2-40B4-BE49-F238E27FC236}">
                  <a16:creationId xmlns:a16="http://schemas.microsoft.com/office/drawing/2014/main" id="{75FB7F1A-1D28-8942-85B8-421C6ED01F5A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 41">
              <a:extLst>
                <a:ext uri="{FF2B5EF4-FFF2-40B4-BE49-F238E27FC236}">
                  <a16:creationId xmlns:a16="http://schemas.microsoft.com/office/drawing/2014/main" id="{6EE73114-0102-6049-8DB9-4195B419FC1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794B5E88-E045-EA44-9E73-D129EC69B1E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024791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white - grey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01574"/>
            <a:ext cx="9563100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1" y="1728788"/>
            <a:ext cx="9563100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60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white - colour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01574"/>
            <a:ext cx="9563100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1" y="1728788"/>
            <a:ext cx="9563100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/>
              <a:t>Click to insert text, table, image or other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pSp>
        <p:nvGrpSpPr>
          <p:cNvPr id="4" name="Graphic 25">
            <a:extLst>
              <a:ext uri="{FF2B5EF4-FFF2-40B4-BE49-F238E27FC236}">
                <a16:creationId xmlns:a16="http://schemas.microsoft.com/office/drawing/2014/main" id="{46A00851-DEC7-4574-A637-C0B7AD264A9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967594" y="3818895"/>
            <a:chExt cx="2565401" cy="2565392"/>
          </a:xfrm>
        </p:grpSpPr>
        <p:sp>
          <p:nvSpPr>
            <p:cNvPr id="5" name="Freeform 44">
              <a:extLst>
                <a:ext uri="{FF2B5EF4-FFF2-40B4-BE49-F238E27FC236}">
                  <a16:creationId xmlns:a16="http://schemas.microsoft.com/office/drawing/2014/main" id="{136E350B-A740-449A-9A76-7DA9291F97AA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 45">
              <a:extLst>
                <a:ext uri="{FF2B5EF4-FFF2-40B4-BE49-F238E27FC236}">
                  <a16:creationId xmlns:a16="http://schemas.microsoft.com/office/drawing/2014/main" id="{6E7EB55F-9215-4625-A321-8019E3E0DD3B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 46">
              <a:extLst>
                <a:ext uri="{FF2B5EF4-FFF2-40B4-BE49-F238E27FC236}">
                  <a16:creationId xmlns:a16="http://schemas.microsoft.com/office/drawing/2014/main" id="{E3119356-24FA-497F-B96D-BDA65986B2C2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 47">
              <a:extLst>
                <a:ext uri="{FF2B5EF4-FFF2-40B4-BE49-F238E27FC236}">
                  <a16:creationId xmlns:a16="http://schemas.microsoft.com/office/drawing/2014/main" id="{9D8CA57C-1784-489D-A96B-668C12AC0871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 48">
              <a:extLst>
                <a:ext uri="{FF2B5EF4-FFF2-40B4-BE49-F238E27FC236}">
                  <a16:creationId xmlns:a16="http://schemas.microsoft.com/office/drawing/2014/main" id="{D1F7A41A-EF2D-41FD-B545-78A748674050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 49">
              <a:extLst>
                <a:ext uri="{FF2B5EF4-FFF2-40B4-BE49-F238E27FC236}">
                  <a16:creationId xmlns:a16="http://schemas.microsoft.com/office/drawing/2014/main" id="{E8D34183-3039-437A-A538-DDD5A81825CF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 50">
              <a:extLst>
                <a:ext uri="{FF2B5EF4-FFF2-40B4-BE49-F238E27FC236}">
                  <a16:creationId xmlns:a16="http://schemas.microsoft.com/office/drawing/2014/main" id="{6B3F2CF2-5D17-4E5F-9D1E-59688CC73124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 51">
              <a:extLst>
                <a:ext uri="{FF2B5EF4-FFF2-40B4-BE49-F238E27FC236}">
                  <a16:creationId xmlns:a16="http://schemas.microsoft.com/office/drawing/2014/main" id="{23CD4BB4-6A90-448B-AF27-C7ADCC88DDF1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 52">
              <a:extLst>
                <a:ext uri="{FF2B5EF4-FFF2-40B4-BE49-F238E27FC236}">
                  <a16:creationId xmlns:a16="http://schemas.microsoft.com/office/drawing/2014/main" id="{FCCC44CE-5F41-4FE9-A57C-5540FDC09134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385646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CB39B9-CE74-484E-9B00-3BDA60D8BA3E}"/>
              </a:ext>
            </a:extLst>
          </p:cNvPr>
          <p:cNvSpPr/>
          <p:nvPr userDrawn="1"/>
        </p:nvSpPr>
        <p:spPr>
          <a:xfrm>
            <a:off x="11208568" y="5805264"/>
            <a:ext cx="983432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977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17 April 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0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804" r:id="rId2"/>
    <p:sldLayoutId id="2147483805" r:id="rId3"/>
    <p:sldLayoutId id="2147484073" r:id="rId4"/>
    <p:sldLayoutId id="2147483926" r:id="rId5"/>
    <p:sldLayoutId id="2147483927" r:id="rId6"/>
    <p:sldLayoutId id="2147483929" r:id="rId7"/>
    <p:sldLayoutId id="2147484077" r:id="rId8"/>
    <p:sldLayoutId id="2147484072" r:id="rId9"/>
    <p:sldLayoutId id="2147483808" r:id="rId10"/>
    <p:sldLayoutId id="2147483933" r:id="rId11"/>
    <p:sldLayoutId id="2147483806" r:id="rId12"/>
    <p:sldLayoutId id="2147483913" r:id="rId13"/>
    <p:sldLayoutId id="2147483810" r:id="rId14"/>
    <p:sldLayoutId id="2147483811" r:id="rId1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17 April 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391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12" r:id="rId2"/>
    <p:sldLayoutId id="2147484078" r:id="rId3"/>
    <p:sldLayoutId id="2147484013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17 April 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562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3803" r:id="rId2"/>
    <p:sldLayoutId id="2147483801" r:id="rId3"/>
    <p:sldLayoutId id="2147483936" r:id="rId4"/>
    <p:sldLayoutId id="2147484016" r:id="rId5"/>
    <p:sldLayoutId id="2147484020" r:id="rId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17 April 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32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3" r:id="rId2"/>
    <p:sldLayoutId id="21474840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143" r:id="rId10"/>
    <p:sldLayoutId id="2147484144" r:id="rId11"/>
    <p:sldLayoutId id="2147484145" r:id="rId12"/>
    <p:sldLayoutId id="2147484146" r:id="rId13"/>
    <p:sldLayoutId id="2147484147" r:id="rId1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sv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svg"/><Relationship Id="rId7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5.svg"/><Relationship Id="rId10" Type="http://schemas.openxmlformats.org/officeDocument/2006/relationships/image" Target="../media/image30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DA29A32-69A9-3F41-9F77-CDCCB4489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56" y="579414"/>
            <a:ext cx="9162925" cy="2849586"/>
          </a:xfrm>
        </p:spPr>
        <p:txBody>
          <a:bodyPr anchor="b">
            <a:normAutofit/>
          </a:bodyPr>
          <a:lstStyle/>
          <a:p>
            <a:r>
              <a:rPr lang="en-GB" spc="-100" dirty="0"/>
              <a:t>Franklin Local Parks Management Plan 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AD4446C-B051-7E44-AACC-C9C45D254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456" y="3474400"/>
            <a:ext cx="9539833" cy="2042832"/>
          </a:xfrm>
        </p:spPr>
        <p:txBody>
          <a:bodyPr anchor="b" anchorCtr="0">
            <a:normAutofit/>
          </a:bodyPr>
          <a:lstStyle/>
          <a:p>
            <a:r>
              <a:rPr lang="en-GB" dirty="0"/>
              <a:t>Summary of submissions from the first round of public consultation</a:t>
            </a:r>
          </a:p>
          <a:p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D54455-6D5E-A646-BCF0-5177B633D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9457" y="5973376"/>
            <a:ext cx="9665940" cy="335349"/>
          </a:xfrm>
        </p:spPr>
        <p:txBody>
          <a:bodyPr anchor="b">
            <a:normAutofit/>
          </a:bodyPr>
          <a:lstStyle/>
          <a:p>
            <a:r>
              <a:rPr lang="en-GB" dirty="0"/>
              <a:t>March 2024</a:t>
            </a:r>
            <a:endParaRPr lang="en-GB" dirty="0"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4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D43A-0C86-8E80-6823-30283ED1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548680"/>
            <a:ext cx="9937104" cy="443198"/>
          </a:xfrm>
        </p:spPr>
        <p:txBody>
          <a:bodyPr/>
          <a:lstStyle/>
          <a:p>
            <a:r>
              <a:rPr lang="mi-NZ" dirty="0"/>
              <a:t>Summary of presentation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B3557-049A-34F4-98D2-E8FE98C79C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400" y="1196752"/>
            <a:ext cx="9575496" cy="4752528"/>
          </a:xfrm>
        </p:spPr>
        <p:txBody>
          <a:bodyPr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The Franklin Local Board area currently has approximately </a:t>
            </a:r>
            <a:r>
              <a:rPr kumimoji="0" lang="en-NZ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295</a:t>
            </a: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 Council owned local parks and reserves.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The local board is preparing a management plan to inform current and future use, enjoyment, protection of its local park network.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To inform development of the management plan, in the first round of consultation, the public was asked to comment on what they’d like to see in the management plan.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The public were asked for feedback between October – November 2023. </a:t>
            </a:r>
            <a:r>
              <a:rPr kumimoji="0" lang="en-NZ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190</a:t>
            </a: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 submissions were received.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NZ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This presentation provides a summary of submission points. The presentation covers the range of reasons people visit their parks, what people enjoy about their parks and what issues people face in their parks currently.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50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D43A-0C86-8E80-6823-30283ED1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7" y="105481"/>
            <a:ext cx="10276413" cy="886397"/>
          </a:xfrm>
        </p:spPr>
        <p:txBody>
          <a:bodyPr/>
          <a:lstStyle/>
          <a:p>
            <a:r>
              <a:rPr lang="mi-NZ" dirty="0"/>
              <a:t>Overview of Franklin Local Park Management Plan project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B3557-049A-34F4-98D2-E8FE98C79C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400" y="1196752"/>
            <a:ext cx="9575496" cy="475252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  <a:defRPr/>
            </a:pPr>
            <a:endParaRPr lang="en-GB" sz="2400" spc="0" dirty="0">
              <a:solidFill>
                <a:schemeClr val="accent2">
                  <a:lumMod val="50000"/>
                </a:schemeClr>
              </a:solidFill>
              <a:latin typeface="National 2" panose="02000003000000000000" pitchFamily="50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ational 2" panose="02000003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ECF67-9D31-C6E7-5F26-299A67633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6514" y="1520464"/>
            <a:ext cx="4138171" cy="312234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04401C9-7919-4711-5D36-F011AFBD9423}"/>
              </a:ext>
            </a:extLst>
          </p:cNvPr>
          <p:cNvSpPr txBox="1">
            <a:spLocks/>
          </p:cNvSpPr>
          <p:nvPr/>
        </p:nvSpPr>
        <p:spPr>
          <a:xfrm>
            <a:off x="5219335" y="1291864"/>
            <a:ext cx="5616624" cy="44958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sz="2000" dirty="0"/>
              <a:t>Required under the Reserves Act 1977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sz="2000" dirty="0"/>
              <a:t>To guide use, management and </a:t>
            </a:r>
            <a:r>
              <a:rPr lang="en-US" sz="2000" dirty="0"/>
              <a:t>protection of the land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A handshake with the community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sz="2000" dirty="0"/>
              <a:t>Understand mana whenua’s and community’s values and expectations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sz="2000" dirty="0"/>
              <a:t>Focus is on identifying opportunities, and managing what can and can’t happen on parks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sz="2000" dirty="0"/>
              <a:t>Once completed, the LPMP will replace all existing reserve management plans in a local board area</a:t>
            </a:r>
          </a:p>
          <a:p>
            <a:pPr>
              <a:spcBef>
                <a:spcPts val="600"/>
              </a:spcBef>
            </a:pPr>
            <a:endParaRPr lang="en-NZ" sz="2000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835E25A-8240-1E80-F233-47DAE4AEBF6F}"/>
              </a:ext>
            </a:extLst>
          </p:cNvPr>
          <p:cNvSpPr/>
          <p:nvPr/>
        </p:nvSpPr>
        <p:spPr>
          <a:xfrm>
            <a:off x="5219335" y="5339080"/>
            <a:ext cx="5372465" cy="9906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B6BEEB-E6C5-D5B4-F51E-077041C137A9}"/>
              </a:ext>
            </a:extLst>
          </p:cNvPr>
          <p:cNvSpPr txBox="1"/>
          <p:nvPr/>
        </p:nvSpPr>
        <p:spPr>
          <a:xfrm>
            <a:off x="5389150" y="5406350"/>
            <a:ext cx="506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>
                <a:solidFill>
                  <a:schemeClr val="bg2"/>
                </a:solidFill>
                <a:latin typeface="National 2" panose="02000003000000000000" pitchFamily="50" charset="0"/>
              </a:rPr>
              <a:t>The project is an opportunity to create an omnibus plan for approximately 295 local parks and reserves in the Franklin Local Board area.</a:t>
            </a:r>
          </a:p>
        </p:txBody>
      </p:sp>
    </p:spTree>
    <p:extLst>
      <p:ext uri="{BB962C8B-B14F-4D97-AF65-F5344CB8AC3E}">
        <p14:creationId xmlns:p14="http://schemas.microsoft.com/office/powerpoint/2010/main" val="287480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D43A-0C86-8E80-6823-30283ED1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548680"/>
            <a:ext cx="9937104" cy="443198"/>
          </a:xfrm>
        </p:spPr>
        <p:txBody>
          <a:bodyPr/>
          <a:lstStyle/>
          <a:p>
            <a:r>
              <a:rPr lang="mi-NZ" dirty="0"/>
              <a:t>Overview of public consultation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B3557-049A-34F4-98D2-E8FE98C79C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400" y="1196752"/>
            <a:ext cx="9575496" cy="4752528"/>
          </a:xfrm>
        </p:spPr>
        <p:txBody>
          <a:bodyPr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The first steps in the development of the Franklin Local Parks Management Plan (LPMP):</a:t>
            </a:r>
          </a:p>
          <a:p>
            <a:pPr marL="11430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National 2" panose="02000003000000000000" pitchFamily="50" charset="0"/>
              </a:rPr>
              <a:t>26 June 2023 – Local board approved public notification of the intention to prepare the LPMP</a:t>
            </a:r>
          </a:p>
          <a:p>
            <a:pPr marL="1143000" lvl="1" indent="-4572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GB" sz="2000" spc="0" dirty="0">
                <a:solidFill>
                  <a:schemeClr val="accent2">
                    <a:lumMod val="50000"/>
                  </a:schemeClr>
                </a:solidFill>
                <a:latin typeface="National 2" panose="02000003000000000000" pitchFamily="50" charset="0"/>
              </a:rPr>
              <a:t>12 October to 12 November 2023 – public were notified and invited to make a submission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ational 2" panose="02000003000000000000" pitchFamily="50" charset="0"/>
            </a:endParaRPr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ational 2" panose="02000003000000000000" pitchFamily="50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spc="0" dirty="0">
                <a:solidFill>
                  <a:schemeClr val="accent2">
                    <a:lumMod val="50000"/>
                  </a:schemeClr>
                </a:solidFill>
                <a:latin typeface="National 2" panose="02000003000000000000" pitchFamily="50" charset="0"/>
              </a:rPr>
              <a:t>The submissions received in the recent public engagement period, generally focussed on the following areas:</a:t>
            </a:r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spc="0" dirty="0">
                <a:solidFill>
                  <a:schemeClr val="accent2">
                    <a:lumMod val="50000"/>
                  </a:schemeClr>
                </a:solidFill>
                <a:latin typeface="National 2" panose="02000003000000000000" pitchFamily="50" charset="0"/>
              </a:rPr>
              <a:t>The range of reasons people visit their parks </a:t>
            </a:r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spc="0" dirty="0">
                <a:solidFill>
                  <a:schemeClr val="accent2">
                    <a:lumMod val="50000"/>
                  </a:schemeClr>
                </a:solidFill>
                <a:latin typeface="National 2" panose="02000003000000000000" pitchFamily="50" charset="0"/>
              </a:rPr>
              <a:t>What people enjoy about their parks </a:t>
            </a:r>
          </a:p>
          <a:p>
            <a:pPr marL="1028700" lvl="1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GB" sz="2000" spc="0" dirty="0">
                <a:solidFill>
                  <a:schemeClr val="accent2">
                    <a:lumMod val="50000"/>
                  </a:schemeClr>
                </a:solidFill>
                <a:latin typeface="National 2" panose="02000003000000000000" pitchFamily="50" charset="0"/>
              </a:rPr>
              <a:t>What issues people face in their parks currently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0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D43A-0C86-8E80-6823-30283ED1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548680"/>
            <a:ext cx="9575801" cy="443198"/>
          </a:xfrm>
        </p:spPr>
        <p:txBody>
          <a:bodyPr/>
          <a:lstStyle/>
          <a:p>
            <a:r>
              <a:rPr lang="mi-NZ"/>
              <a:t>How the public consultation was publicised?</a:t>
            </a:r>
            <a:endParaRPr lang="en-NZ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198C29F-BAB2-590E-6126-62D5C0F52940}"/>
              </a:ext>
            </a:extLst>
          </p:cNvPr>
          <p:cNvSpPr/>
          <p:nvPr/>
        </p:nvSpPr>
        <p:spPr>
          <a:xfrm>
            <a:off x="243748" y="1268760"/>
            <a:ext cx="5486401" cy="505933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ational 2" panose="02000003000000000000" pitchFamily="50" charset="0"/>
                <a:cs typeface="Calibri" panose="020F0502020204030204" pitchFamily="34" charset="0"/>
              </a:rPr>
              <a:t>APPROACHES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Submission period open for 1 month between 12 October and 12 November 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>
              <a:solidFill>
                <a:srgbClr val="FF0000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40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Emails to key stakeholders, community and resident organisations, volunteer and environmental groups, local schools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>
              <a:solidFill>
                <a:srgbClr val="FF0000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Multiple online engagement channels (AK Have Your Say and Social Pinpoint websites)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>
              <a:solidFill>
                <a:srgbClr val="FF0000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20 local park 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>
              <a:solidFill>
                <a:schemeClr val="bg1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ational 2" panose="02000003000000000000" pitchFamily="50" charset="0"/>
                <a:cs typeface="Calibri" panose="020F0502020204030204" pitchFamily="34" charset="0"/>
              </a:rPr>
              <a:t>Posters and feedback forms at </a:t>
            </a:r>
            <a:r>
              <a:rPr lang="en-GB" sz="1400" spc="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local libraries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>
              <a:solidFill>
                <a:schemeClr val="bg1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GB" sz="140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Public notices in local newspapers and OurAuckland article, </a:t>
            </a:r>
            <a:r>
              <a:rPr lang="en-GB" sz="1400" spc="0">
                <a:solidFill>
                  <a:schemeClr val="bg1"/>
                </a:solidFill>
                <a:latin typeface="National 2" panose="02000003000000000000" pitchFamily="50" charset="0"/>
                <a:cs typeface="Calibri" panose="020F0502020204030204" pitchFamily="34" charset="0"/>
              </a:rPr>
              <a:t>publicised through Franklin Local Board Facebook page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>
              <a:solidFill>
                <a:schemeClr val="bg1"/>
              </a:solidFill>
              <a:latin typeface="National 2" panose="02000003000000000000" pitchFamily="50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1400">
                <a:solidFill>
                  <a:schemeClr val="bg1"/>
                </a:solidFill>
                <a:latin typeface="National 2" panose="02000003000000000000" pitchFamily="50" charset="0"/>
              </a:rPr>
              <a:t>Wairoa subdivision Community Clinic meeting at Clevedon District Centre (October 2023)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AD63F9-3D23-F575-3C48-3F983ECB73CD}"/>
              </a:ext>
            </a:extLst>
          </p:cNvPr>
          <p:cNvSpPr/>
          <p:nvPr/>
        </p:nvSpPr>
        <p:spPr>
          <a:xfrm>
            <a:off x="6475178" y="1891921"/>
            <a:ext cx="5486401" cy="307415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u="sng">
                <a:solidFill>
                  <a:schemeClr val="bg1"/>
                </a:solidFill>
                <a:latin typeface="National 2" panose="02000003000000000000" pitchFamily="50" charset="0"/>
              </a:rPr>
              <a:t>PUBLIC 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>
              <a:solidFill>
                <a:srgbClr val="FF0000"/>
              </a:solidFill>
              <a:latin typeface="National 2" panose="02000003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chemeClr val="bg1"/>
                </a:solidFill>
                <a:latin typeface="National 2" panose="02000003000000000000" pitchFamily="50" charset="0"/>
              </a:rPr>
              <a:t>303 comments received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chemeClr val="bg1"/>
                </a:solidFill>
                <a:latin typeface="National 2" panose="02000003000000000000" pitchFamily="50" charset="0"/>
              </a:rPr>
              <a:t>from 190 submitters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FF0000"/>
              </a:solidFill>
              <a:latin typeface="National 2" panose="02000003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chemeClr val="bg1"/>
                </a:solidFill>
                <a:latin typeface="National 2" panose="02000003000000000000" pitchFamily="50" charset="0"/>
              </a:rPr>
              <a:t>109 local parks referred to by submitters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FF0000"/>
              </a:solidFill>
              <a:latin typeface="National 2" panose="02000003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latin typeface="National 2" panose="02000003000000000000" pitchFamily="50" charset="0"/>
              </a:rPr>
              <a:t>15 organisations provided 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latin typeface="National 2" panose="02000003000000000000" pitchFamily="50" charset="0"/>
              </a:rPr>
              <a:t> 175 individuals provided 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6F07976-C71B-9FF4-1964-97256B539D8A}"/>
              </a:ext>
            </a:extLst>
          </p:cNvPr>
          <p:cNvSpPr/>
          <p:nvPr/>
        </p:nvSpPr>
        <p:spPr>
          <a:xfrm>
            <a:off x="5799090" y="3068960"/>
            <a:ext cx="637772" cy="715516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7602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A257-8B85-C941-B0FB-6B06CD25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30" y="543105"/>
            <a:ext cx="9575801" cy="443198"/>
          </a:xfrm>
        </p:spPr>
        <p:txBody>
          <a:bodyPr/>
          <a:lstStyle/>
          <a:p>
            <a:r>
              <a:rPr lang="en-GB"/>
              <a:t>Who gave feedback and how? 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07AD844B-8717-9C6D-EE9D-AEBCB8C15676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60882312"/>
              </p:ext>
            </p:extLst>
          </p:nvPr>
        </p:nvGraphicFramePr>
        <p:xfrm>
          <a:off x="839416" y="1700808"/>
          <a:ext cx="9575496" cy="4023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7AF7108-ACC6-EDBA-BBF2-169110819CEE}"/>
              </a:ext>
            </a:extLst>
          </p:cNvPr>
          <p:cNvSpPr txBox="1">
            <a:spLocks/>
          </p:cNvSpPr>
          <p:nvPr/>
        </p:nvSpPr>
        <p:spPr>
          <a:xfrm>
            <a:off x="839416" y="1394799"/>
            <a:ext cx="9563100" cy="4635337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1"/>
                </a:solidFill>
              </a:rPr>
              <a:t>175 individuals made submissions: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spc="0" dirty="0">
                <a:solidFill>
                  <a:schemeClr val="accent1"/>
                </a:solidFill>
                <a:latin typeface="National 2" panose="02000003000000000000" pitchFamily="50" charset="0"/>
              </a:rPr>
              <a:t>57 comments received through AK Have Your Say 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spc="0" dirty="0">
                <a:solidFill>
                  <a:schemeClr val="accent1"/>
                </a:solidFill>
                <a:latin typeface="National 2" panose="02000003000000000000" pitchFamily="50" charset="0"/>
              </a:rPr>
              <a:t>195 comments received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</a:rPr>
              <a:t> through Social Pinpoint 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spc="0" dirty="0">
                <a:solidFill>
                  <a:schemeClr val="accent1"/>
                </a:solidFill>
                <a:latin typeface="National 2" panose="02000003000000000000" pitchFamily="50" charset="0"/>
              </a:rPr>
              <a:t>51 comments received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</a:rPr>
              <a:t> by email and post</a:t>
            </a:r>
            <a:endParaRPr lang="en-GB" sz="2400" dirty="0">
              <a:solidFill>
                <a:schemeClr val="accent1"/>
              </a:solidFill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accent1"/>
                </a:solidFill>
              </a:rPr>
              <a:t>15 organisations made submissions that include: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Environmental groups (Āwhitu Peninsula Landcare,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Whakaupoko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 Landcare, Waiuku Waterfront and Reserves Management Committee, Friends of the Adah Platts Reserve) 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National 2" panose="02000003000000000000" pitchFamily="50" charset="0"/>
              <a:ea typeface="+mn-ea"/>
              <a:cs typeface="+mn-cs"/>
            </a:endParaRP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Community organisations (Karaka Sports Park Trust, Pukekohe Scout and Guide Hall,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Marama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 Hou Ministries Trust, Pukekohe Tramping Club</a:t>
            </a:r>
            <a:r>
              <a:rPr lang="en-GB" sz="2000" spc="0" dirty="0">
                <a:solidFill>
                  <a:schemeClr val="accent1"/>
                </a:solidFill>
                <a:latin typeface="National 2" panose="02000003000000000000" pitchFamily="50" charset="0"/>
              </a:rPr>
              <a:t>, Clevedon Community and Business Association, Counties Baseball Club Inc., Waiuku Museum Society Inc.) 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Local schools (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Mauku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 School, Waiuku College) </a:t>
            </a:r>
          </a:p>
          <a:p>
            <a:pPr marL="11430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Other organisations (Transpower, Herenga ā Nuku</a:t>
            </a:r>
            <a:r>
              <a:rPr lang="en-GB" sz="2000" spc="0" dirty="0">
                <a:solidFill>
                  <a:schemeClr val="accent1"/>
                </a:solidFill>
                <a:latin typeface="National 2" panose="02000003000000000000" pitchFamily="50" charset="0"/>
              </a:rPr>
              <a:t>/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ational 2" panose="02000003000000000000" pitchFamily="50" charset="0"/>
                <a:ea typeface="+mn-ea"/>
                <a:cs typeface="+mn-cs"/>
              </a:rPr>
              <a:t>Outdoor Access Commission) </a:t>
            </a:r>
          </a:p>
        </p:txBody>
      </p:sp>
    </p:spTree>
    <p:extLst>
      <p:ext uri="{BB962C8B-B14F-4D97-AF65-F5344CB8AC3E}">
        <p14:creationId xmlns:p14="http://schemas.microsoft.com/office/powerpoint/2010/main" val="245041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932A-20BA-7C18-89C3-0FDFA1EB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Social Pinpoint – online engagement tool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239D47-DEB2-4F55-5BC8-D11BBEADE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1500986"/>
            <a:ext cx="10497871" cy="477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6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A257-8B85-C941-B0FB-6B06CD25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967" y="415391"/>
            <a:ext cx="9563100" cy="443198"/>
          </a:xfrm>
        </p:spPr>
        <p:txBody>
          <a:bodyPr/>
          <a:lstStyle/>
          <a:p>
            <a:r>
              <a:rPr lang="en-GB">
                <a:solidFill>
                  <a:schemeClr val="accent1"/>
                </a:solidFill>
                <a:latin typeface="National 2" panose="02000003000000000000" pitchFamily="50" charset="0"/>
              </a:rPr>
              <a:t>Demographic information of submitters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BBAF262-49C5-91C4-EC43-1DAA21CF1D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362685"/>
              </p:ext>
            </p:extLst>
          </p:nvPr>
        </p:nvGraphicFramePr>
        <p:xfrm>
          <a:off x="887626" y="1434147"/>
          <a:ext cx="3157413" cy="2027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8F1571E-8372-3042-8AF6-99E5EE8F93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011221"/>
              </p:ext>
            </p:extLst>
          </p:nvPr>
        </p:nvGraphicFramePr>
        <p:xfrm>
          <a:off x="4333591" y="1432942"/>
          <a:ext cx="3518136" cy="2080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DB66A49-381C-87F5-F3BA-6E3AF7ED9D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391771"/>
              </p:ext>
            </p:extLst>
          </p:nvPr>
        </p:nvGraphicFramePr>
        <p:xfrm>
          <a:off x="8145274" y="1461630"/>
          <a:ext cx="2975237" cy="2051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EDD70CF-DE6A-81C3-8E41-B9B8DACF79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075732"/>
              </p:ext>
            </p:extLst>
          </p:nvPr>
        </p:nvGraphicFramePr>
        <p:xfrm>
          <a:off x="8148615" y="4243946"/>
          <a:ext cx="2975237" cy="195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232082-5A2F-E9F6-84B5-192F449E1C38}"/>
              </a:ext>
            </a:extLst>
          </p:cNvPr>
          <p:cNvSpPr txBox="1"/>
          <p:nvPr/>
        </p:nvSpPr>
        <p:spPr>
          <a:xfrm>
            <a:off x="890352" y="6416477"/>
            <a:ext cx="7632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>
                <a:solidFill>
                  <a:schemeClr val="accent1"/>
                </a:solidFill>
                <a:latin typeface="National 2" panose="02000003000000000000" pitchFamily="50" charset="0"/>
              </a:rPr>
              <a:t>Disclaimer – these stats include only AK Have Your Say submission data</a:t>
            </a:r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D0ABA2D9-1FB2-76C4-5FA0-CC34AD21A796}"/>
              </a:ext>
            </a:extLst>
          </p:cNvPr>
          <p:cNvSpPr/>
          <p:nvPr/>
        </p:nvSpPr>
        <p:spPr>
          <a:xfrm>
            <a:off x="879530" y="3863741"/>
            <a:ext cx="3135092" cy="76290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  <a:latin typeface="National 2" panose="02000003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0F377D-24E9-DEBA-3A6A-B2C60F7A067C}"/>
              </a:ext>
            </a:extLst>
          </p:cNvPr>
          <p:cNvSpPr txBox="1"/>
          <p:nvPr/>
        </p:nvSpPr>
        <p:spPr>
          <a:xfrm>
            <a:off x="1189337" y="3999271"/>
            <a:ext cx="2886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>
                <a:solidFill>
                  <a:schemeClr val="accent1"/>
                </a:solidFill>
                <a:latin typeface="National 2" panose="02000003000000000000" pitchFamily="50" charset="0"/>
              </a:rPr>
              <a:t>62%</a:t>
            </a:r>
            <a:r>
              <a:rPr lang="en-NZ" sz="1200">
                <a:solidFill>
                  <a:schemeClr val="accent1"/>
                </a:solidFill>
                <a:latin typeface="National 2" panose="02000003000000000000" pitchFamily="50" charset="0"/>
              </a:rPr>
              <a:t> - via Auckland Council websites  (e.g. AK Have Your Say, Our Auckland) 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00FD4B50-7DA3-C736-36A0-8835CDCB8E0B}"/>
              </a:ext>
            </a:extLst>
          </p:cNvPr>
          <p:cNvSpPr/>
          <p:nvPr/>
        </p:nvSpPr>
        <p:spPr>
          <a:xfrm>
            <a:off x="885199" y="4709217"/>
            <a:ext cx="3135091" cy="762909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  <a:latin typeface="National 2" panose="02000003000000000000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E38699-A9FF-D5EB-5385-43C3F2E3F7B4}"/>
              </a:ext>
            </a:extLst>
          </p:cNvPr>
          <p:cNvSpPr txBox="1"/>
          <p:nvPr/>
        </p:nvSpPr>
        <p:spPr>
          <a:xfrm>
            <a:off x="1257359" y="4952201"/>
            <a:ext cx="1766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>
                <a:solidFill>
                  <a:schemeClr val="accent1"/>
                </a:solidFill>
                <a:latin typeface="National 2" panose="02000003000000000000" pitchFamily="50" charset="0"/>
              </a:rPr>
              <a:t>23%</a:t>
            </a:r>
            <a:r>
              <a:rPr lang="en-NZ" sz="1200">
                <a:solidFill>
                  <a:schemeClr val="accent1"/>
                </a:solidFill>
                <a:latin typeface="National 2" panose="02000003000000000000" pitchFamily="50" charset="0"/>
              </a:rPr>
              <a:t> - via Email 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8B87F260-40B5-1991-26EB-C0D004B406BB}"/>
              </a:ext>
            </a:extLst>
          </p:cNvPr>
          <p:cNvSpPr/>
          <p:nvPr/>
        </p:nvSpPr>
        <p:spPr>
          <a:xfrm>
            <a:off x="4076939" y="4696980"/>
            <a:ext cx="3127647" cy="762909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  <a:latin typeface="National 2" panose="02000003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FCD871-0012-B344-3E28-B9B33518D1EC}"/>
              </a:ext>
            </a:extLst>
          </p:cNvPr>
          <p:cNvSpPr txBox="1"/>
          <p:nvPr/>
        </p:nvSpPr>
        <p:spPr>
          <a:xfrm>
            <a:off x="4442958" y="4866970"/>
            <a:ext cx="2078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>
                <a:solidFill>
                  <a:schemeClr val="accent1"/>
                </a:solidFill>
                <a:latin typeface="National 2" panose="02000003000000000000" pitchFamily="50" charset="0"/>
              </a:rPr>
              <a:t>3% </a:t>
            </a:r>
            <a:r>
              <a:rPr lang="en-NZ" sz="1200">
                <a:solidFill>
                  <a:schemeClr val="accent1"/>
                </a:solidFill>
                <a:latin typeface="National 2" panose="02000003000000000000" pitchFamily="50" charset="0"/>
              </a:rPr>
              <a:t>- via Social media (e.g. Facebook) 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674BE38B-6569-638D-40DC-C6B6AFFFF52F}"/>
              </a:ext>
            </a:extLst>
          </p:cNvPr>
          <p:cNvSpPr/>
          <p:nvPr/>
        </p:nvSpPr>
        <p:spPr>
          <a:xfrm>
            <a:off x="4099227" y="3863741"/>
            <a:ext cx="3135092" cy="762909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  <a:latin typeface="National 2" panose="02000003000000000000" pitchFamily="5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8AE770-F23E-8F01-773D-16EBBD1660F2}"/>
              </a:ext>
            </a:extLst>
          </p:cNvPr>
          <p:cNvSpPr txBox="1"/>
          <p:nvPr/>
        </p:nvSpPr>
        <p:spPr>
          <a:xfrm>
            <a:off x="4510831" y="4049528"/>
            <a:ext cx="2078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>
                <a:solidFill>
                  <a:schemeClr val="accent1"/>
                </a:solidFill>
                <a:latin typeface="National 2" panose="02000003000000000000" pitchFamily="50" charset="0"/>
              </a:rPr>
              <a:t>11%</a:t>
            </a:r>
            <a:r>
              <a:rPr lang="en-NZ" sz="1200">
                <a:solidFill>
                  <a:schemeClr val="accent1"/>
                </a:solidFill>
                <a:latin typeface="National 2" panose="02000003000000000000" pitchFamily="50" charset="0"/>
              </a:rPr>
              <a:t> - via Search engine (e.g. Google)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303E9B-5107-9857-914A-89FC4783068B}"/>
              </a:ext>
            </a:extLst>
          </p:cNvPr>
          <p:cNvSpPr/>
          <p:nvPr/>
        </p:nvSpPr>
        <p:spPr>
          <a:xfrm>
            <a:off x="1812948" y="980728"/>
            <a:ext cx="1256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b="1">
                <a:solidFill>
                  <a:schemeClr val="accent1"/>
                </a:solidFill>
                <a:latin typeface="National 2" panose="02000003000000000000" pitchFamily="50" charset="0"/>
              </a:rPr>
              <a:t>By gender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D54A88-3C82-0358-8798-874CFD042C50}"/>
              </a:ext>
            </a:extLst>
          </p:cNvPr>
          <p:cNvSpPr/>
          <p:nvPr/>
        </p:nvSpPr>
        <p:spPr>
          <a:xfrm>
            <a:off x="5314011" y="975443"/>
            <a:ext cx="887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b="1">
                <a:solidFill>
                  <a:schemeClr val="accent1"/>
                </a:solidFill>
                <a:latin typeface="National 2" panose="02000003000000000000" pitchFamily="50" charset="0"/>
              </a:rPr>
              <a:t>By 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FF419-AF05-B665-E981-432A57576D52}"/>
              </a:ext>
            </a:extLst>
          </p:cNvPr>
          <p:cNvSpPr/>
          <p:nvPr/>
        </p:nvSpPr>
        <p:spPr>
          <a:xfrm>
            <a:off x="8760296" y="983050"/>
            <a:ext cx="1476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b="1">
                <a:solidFill>
                  <a:schemeClr val="accent1"/>
                </a:solidFill>
                <a:latin typeface="National 2" panose="02000003000000000000" pitchFamily="50" charset="0"/>
              </a:rPr>
              <a:t>By ethnicity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D6E4FC-A03B-720D-70D2-AC3451DC77F0}"/>
              </a:ext>
            </a:extLst>
          </p:cNvPr>
          <p:cNvSpPr/>
          <p:nvPr/>
        </p:nvSpPr>
        <p:spPr>
          <a:xfrm>
            <a:off x="8523200" y="3765366"/>
            <a:ext cx="2276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b="1">
                <a:solidFill>
                  <a:schemeClr val="accent1"/>
                </a:solidFill>
                <a:latin typeface="National 2" panose="02000003000000000000" pitchFamily="50" charset="0"/>
              </a:rPr>
              <a:t>By local board area</a:t>
            </a:r>
          </a:p>
        </p:txBody>
      </p:sp>
    </p:spTree>
    <p:extLst>
      <p:ext uri="{BB962C8B-B14F-4D97-AF65-F5344CB8AC3E}">
        <p14:creationId xmlns:p14="http://schemas.microsoft.com/office/powerpoint/2010/main" val="372620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8729311-E723-1F49-9A5E-61724D58D4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87" r="16687"/>
          <a:stretch/>
        </p:blipFill>
        <p:spPr>
          <a:xfrm>
            <a:off x="335360" y="836713"/>
            <a:ext cx="2448272" cy="24466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47D0DA3-340F-9BF6-3453-1ED5FCEE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31329"/>
            <a:ext cx="11449272" cy="333375"/>
          </a:xfrm>
        </p:spPr>
        <p:txBody>
          <a:bodyPr anchor="b">
            <a:noAutofit/>
          </a:bodyPr>
          <a:lstStyle/>
          <a:p>
            <a:r>
              <a:rPr lang="en-GB" sz="3200"/>
              <a:t>Local parks with the most submitter comments across Franklin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902426-B5A7-DEA1-A1EE-ACF0263E7C20}"/>
              </a:ext>
            </a:extLst>
          </p:cNvPr>
          <p:cNvSpPr txBox="1"/>
          <p:nvPr/>
        </p:nvSpPr>
        <p:spPr>
          <a:xfrm>
            <a:off x="394939" y="3335942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Karioitahi Reserve (41)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BB2AAD-35CE-AE66-644D-29DE261D9C25}"/>
              </a:ext>
            </a:extLst>
          </p:cNvPr>
          <p:cNvSpPr txBox="1"/>
          <p:nvPr/>
        </p:nvSpPr>
        <p:spPr>
          <a:xfrm>
            <a:off x="3300869" y="3335942"/>
            <a:ext cx="2595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 dirty="0">
                <a:solidFill>
                  <a:schemeClr val="accent1"/>
                </a:solidFill>
                <a:latin typeface="National 2" panose="02000003000000000000" pitchFamily="50" charset="0"/>
              </a:rPr>
              <a:t>Beachlands Domain (27)</a:t>
            </a:r>
            <a:endParaRPr lang="en-NZ" sz="1600" b="1" dirty="0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4C7B03-1FA7-A366-CB8F-29AA61CA4F51}"/>
              </a:ext>
            </a:extLst>
          </p:cNvPr>
          <p:cNvSpPr txBox="1"/>
          <p:nvPr/>
        </p:nvSpPr>
        <p:spPr>
          <a:xfrm>
            <a:off x="5907958" y="3332604"/>
            <a:ext cx="3452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Bell Field/Ardmore Hall (19)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4FB4FF-B63D-4BE1-D7C5-5707A598195E}"/>
              </a:ext>
            </a:extLst>
          </p:cNvPr>
          <p:cNvSpPr txBox="1"/>
          <p:nvPr/>
        </p:nvSpPr>
        <p:spPr>
          <a:xfrm>
            <a:off x="8831031" y="3342094"/>
            <a:ext cx="3318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Te Toro Recreation Reserve (15)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id="{5FF354E2-EBAB-84E0-8827-2BDCF12DF6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07" r="9507"/>
          <a:stretch/>
        </p:blipFill>
        <p:spPr>
          <a:xfrm>
            <a:off x="3211470" y="878456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92607D8F-13E7-2458-6086-1C73E15FFB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" b="32"/>
          <a:stretch/>
        </p:blipFill>
        <p:spPr>
          <a:xfrm>
            <a:off x="6096000" y="878456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5" name="Picture Placeholder 11">
            <a:extLst>
              <a:ext uri="{FF2B5EF4-FFF2-40B4-BE49-F238E27FC236}">
                <a16:creationId xmlns:a16="http://schemas.microsoft.com/office/drawing/2014/main" id="{4C607B72-6BB7-E46B-46C6-0C04839149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" b="32"/>
          <a:stretch/>
        </p:blipFill>
        <p:spPr>
          <a:xfrm>
            <a:off x="8980530" y="874209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7" name="Picture Placeholder 11">
            <a:extLst>
              <a:ext uri="{FF2B5EF4-FFF2-40B4-BE49-F238E27FC236}">
                <a16:creationId xmlns:a16="http://schemas.microsoft.com/office/drawing/2014/main" id="{FCB21BF8-AA86-2A18-32C4-FF429C2EDC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" b="32"/>
          <a:stretch/>
        </p:blipFill>
        <p:spPr>
          <a:xfrm>
            <a:off x="335360" y="3726238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EA5E23-B29B-1619-28A7-7C388481B8F4}"/>
              </a:ext>
            </a:extLst>
          </p:cNvPr>
          <p:cNvSpPr txBox="1"/>
          <p:nvPr/>
        </p:nvSpPr>
        <p:spPr>
          <a:xfrm>
            <a:off x="3267419" y="6194518"/>
            <a:ext cx="2595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 dirty="0">
                <a:solidFill>
                  <a:schemeClr val="accent1"/>
                </a:solidFill>
                <a:latin typeface="National 2" panose="02000003000000000000" pitchFamily="50" charset="0"/>
              </a:rPr>
              <a:t>Dr Adah </a:t>
            </a:r>
            <a:r>
              <a:rPr lang="mi-NZ" sz="1600" b="1" dirty="0" err="1">
                <a:solidFill>
                  <a:schemeClr val="accent1"/>
                </a:solidFill>
                <a:latin typeface="National 2" panose="02000003000000000000" pitchFamily="50" charset="0"/>
              </a:rPr>
              <a:t>Platts</a:t>
            </a:r>
            <a:r>
              <a:rPr lang="mi-NZ" sz="1600" b="1" dirty="0">
                <a:solidFill>
                  <a:schemeClr val="accent1"/>
                </a:solidFill>
                <a:latin typeface="National 2" panose="02000003000000000000" pitchFamily="50" charset="0"/>
              </a:rPr>
              <a:t>-Mills Reserve (11)</a:t>
            </a:r>
            <a:endParaRPr lang="en-NZ" sz="1600" b="1" dirty="0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3" name="Picture Placeholder 11">
            <a:extLst>
              <a:ext uri="{FF2B5EF4-FFF2-40B4-BE49-F238E27FC236}">
                <a16:creationId xmlns:a16="http://schemas.microsoft.com/office/drawing/2014/main" id="{8FEF8C43-D6A1-75D9-DF02-1CB6A7B621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2240" b="22240"/>
          <a:stretch/>
        </p:blipFill>
        <p:spPr>
          <a:xfrm>
            <a:off x="3211470" y="3737032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359C35-A8D3-D64C-D536-925E7551B487}"/>
              </a:ext>
            </a:extLst>
          </p:cNvPr>
          <p:cNvSpPr txBox="1"/>
          <p:nvPr/>
        </p:nvSpPr>
        <p:spPr>
          <a:xfrm>
            <a:off x="6363863" y="6187167"/>
            <a:ext cx="2232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 err="1">
                <a:solidFill>
                  <a:schemeClr val="accent1"/>
                </a:solidFill>
                <a:latin typeface="National 2" panose="02000003000000000000" pitchFamily="50" charset="0"/>
              </a:rPr>
              <a:t>Hickeys</a:t>
            </a:r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 Recreation Reserve (9)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5" name="Picture Placeholder 11">
            <a:extLst>
              <a:ext uri="{FF2B5EF4-FFF2-40B4-BE49-F238E27FC236}">
                <a16:creationId xmlns:a16="http://schemas.microsoft.com/office/drawing/2014/main" id="{07E3583B-8DA0-EAC3-0C15-E77BE19110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104" r="20104"/>
          <a:stretch/>
        </p:blipFill>
        <p:spPr>
          <a:xfrm>
            <a:off x="6096000" y="3726238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CD23E1-850E-DCDA-4A5C-0B2B3D160FEA}"/>
              </a:ext>
            </a:extLst>
          </p:cNvPr>
          <p:cNvSpPr txBox="1"/>
          <p:nvPr/>
        </p:nvSpPr>
        <p:spPr>
          <a:xfrm>
            <a:off x="9192344" y="6197961"/>
            <a:ext cx="2595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Karaka Sports Park (9)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EE1D5FF1-D950-67DF-9158-3CEB0FC265E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352" r="16352"/>
          <a:stretch/>
        </p:blipFill>
        <p:spPr>
          <a:xfrm>
            <a:off x="8980530" y="3705380"/>
            <a:ext cx="2448272" cy="2446692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4CED214-4CED-BD45-DD11-364174CB7A99}"/>
              </a:ext>
            </a:extLst>
          </p:cNvPr>
          <p:cNvSpPr txBox="1"/>
          <p:nvPr/>
        </p:nvSpPr>
        <p:spPr>
          <a:xfrm>
            <a:off x="674852" y="6183724"/>
            <a:ext cx="188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1600" b="1">
                <a:solidFill>
                  <a:schemeClr val="accent1"/>
                </a:solidFill>
                <a:latin typeface="National 2" panose="02000003000000000000" pitchFamily="50" charset="0"/>
              </a:rPr>
              <a:t>Te Puru Park (12)</a:t>
            </a:r>
            <a:endParaRPr lang="en-NZ" sz="1600" b="1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278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7D0DA3-340F-9BF6-3453-1ED5FCEE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18795"/>
            <a:ext cx="9564688" cy="905949"/>
          </a:xfrm>
        </p:spPr>
        <p:txBody>
          <a:bodyPr anchor="b">
            <a:noAutofit/>
          </a:bodyPr>
          <a:lstStyle/>
          <a:p>
            <a:r>
              <a:rPr lang="en-GB" sz="3200" dirty="0"/>
              <a:t>Local parks in Waiuku subdivision referred to by submitters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65428F-B2D2-E136-320C-706B05A99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882" y="1340768"/>
            <a:ext cx="3905250" cy="5219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91B256-7D46-838E-CAAE-947CE0670402}"/>
              </a:ext>
            </a:extLst>
          </p:cNvPr>
          <p:cNvSpPr txBox="1"/>
          <p:nvPr/>
        </p:nvSpPr>
        <p:spPr>
          <a:xfrm>
            <a:off x="7663358" y="1859916"/>
            <a:ext cx="4337298" cy="3907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sz="1200">
              <a:latin typeface="National 2" panose="02000003000000000000" pitchFamily="50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Karioitahi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Kevan Lawrence Park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Lady Jane Franklin Botanic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Lake </a:t>
            </a:r>
            <a:r>
              <a:rPr lang="en-NZ" sz="12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Whatihua</a:t>
            </a: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Massey Park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Orua</a:t>
            </a: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Bay Reserves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Tamakae</a:t>
            </a: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Te Toro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Tiware</a:t>
            </a: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Stream Reserve (Constable Road Reserve)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Wattle Bay Reserve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Waiuku Sports Park</a:t>
            </a: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D205D5-9C31-EFFF-C178-02971C65EBDB}"/>
              </a:ext>
            </a:extLst>
          </p:cNvPr>
          <p:cNvSpPr txBox="1"/>
          <p:nvPr/>
        </p:nvSpPr>
        <p:spPr>
          <a:xfrm>
            <a:off x="479376" y="1712544"/>
            <a:ext cx="4337298" cy="377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buClr>
                <a:srgbClr val="000000"/>
              </a:buClr>
            </a:pPr>
            <a:r>
              <a:rPr lang="en-NZ" sz="1600" b="1" u="sng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21 local parks:</a:t>
            </a:r>
          </a:p>
          <a:p>
            <a:pPr lvl="0">
              <a:lnSpc>
                <a:spcPct val="107000"/>
              </a:lnSpc>
              <a:buClr>
                <a:srgbClr val="000000"/>
              </a:buClr>
            </a:pPr>
            <a:endParaRPr lang="en-NZ" sz="1000" b="1" u="sng" kern="100">
              <a:solidFill>
                <a:schemeClr val="accent1"/>
              </a:solidFill>
              <a:effectLst/>
              <a:latin typeface="National 2" panose="02000003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Big Bay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Centennial Park 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Colbeck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Glenbrook Beach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Glenbrook Foreshore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Gordon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Grahams Beach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Hamilton's Gap</a:t>
            </a:r>
          </a:p>
          <a:p>
            <a:pPr marL="171450" lvl="0" indent="-171450">
              <a:lnSpc>
                <a:spcPct val="107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Hamilton Estate Reserve Park</a:t>
            </a:r>
          </a:p>
          <a:p>
            <a:pPr marL="171450" lvl="0" indent="-171450">
              <a:lnSpc>
                <a:spcPct val="107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2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Hudsons</a:t>
            </a:r>
            <a:r>
              <a:rPr lang="en-NZ" sz="12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Beach Esplanade Reserve </a:t>
            </a: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23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7D0DA3-340F-9BF6-3453-1ED5FCEE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18795"/>
            <a:ext cx="9564688" cy="905949"/>
          </a:xfrm>
        </p:spPr>
        <p:txBody>
          <a:bodyPr anchor="b">
            <a:noAutofit/>
          </a:bodyPr>
          <a:lstStyle/>
          <a:p>
            <a:r>
              <a:rPr lang="en-GB" sz="3200" dirty="0"/>
              <a:t>Local parks in Pukekohe subdivision referred to by submitters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ACA5C2-5ED1-4C3E-70AB-B97727540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1560307"/>
            <a:ext cx="4086225" cy="4181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78015D-F9C5-A95E-4AA1-19E4E9600F64}"/>
              </a:ext>
            </a:extLst>
          </p:cNvPr>
          <p:cNvSpPr txBox="1"/>
          <p:nvPr/>
        </p:nvSpPr>
        <p:spPr>
          <a:xfrm>
            <a:off x="7762175" y="1413267"/>
            <a:ext cx="4337298" cy="5276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Kingseat Sports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O'Conner Drive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Paerata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Dog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Paerata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Patumahoe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Premila Drive Reserve 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Pukekohe Hill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Pukekohe Arts Centre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Pukekohe Town Hall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Puni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Ray Fausett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Reidy Place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Reynolds Road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Rooseville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Rosa Birch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Roulston Park and Pioneer Cottage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Saddleton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Samuel Miller Park (Nelson Street Reserve)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Taihiki River Esplanade Reserves (Waiau Beach to </a:t>
            </a: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Mauku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Bridge)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Twomey Drive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Waiau Beach </a:t>
            </a: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Boatramp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Waiau Beach Esplanade Reserve</a:t>
            </a:r>
            <a:endParaRPr lang="en-NZ" sz="1100" kern="100">
              <a:solidFill>
                <a:schemeClr val="accent1"/>
              </a:solidFill>
              <a:effectLst/>
              <a:latin typeface="National 2" panose="02000003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Whitecliffs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Drive Esplanade Reserve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3D957-17E5-AC0A-AB73-4D7C02304A65}"/>
              </a:ext>
            </a:extLst>
          </p:cNvPr>
          <p:cNvSpPr txBox="1"/>
          <p:nvPr/>
        </p:nvSpPr>
        <p:spPr>
          <a:xfrm>
            <a:off x="407368" y="1124744"/>
            <a:ext cx="4337298" cy="5461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</a:pPr>
            <a:r>
              <a:rPr lang="en-NZ" sz="1600" b="1" u="sng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46 local parks: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Anselmi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Ridge Drainage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Auranga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Dog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Avonbrook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Lane Stormwater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Belmont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Bledisloe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Boyd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Buckland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Cape Hill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Cape Hill Subway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Clarks Beach Recreation Reserve 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Clive Howe Road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Cloverlea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Colin Lawrie Fields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Edwards Court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Ernies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Reserve/Brownlee Lake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Franklin Road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Glenbrook Beach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Helvetia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Hickeys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Karaka Sports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Les Fisher Place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Martyn Farm Estate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Max Short Drive </a:t>
            </a:r>
            <a:r>
              <a:rPr lang="en-NZ" sz="1100" kern="100">
                <a:noFill/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Reserve</a:t>
            </a:r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2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7D0DA3-340F-9BF6-3453-1ED5FCEE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18795"/>
            <a:ext cx="9564688" cy="905949"/>
          </a:xfrm>
        </p:spPr>
        <p:txBody>
          <a:bodyPr anchor="b">
            <a:noAutofit/>
          </a:bodyPr>
          <a:lstStyle/>
          <a:p>
            <a:r>
              <a:rPr lang="en-GB" sz="3200" dirty="0"/>
              <a:t>Local parks in Wairoa subdivision referred to by submitters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221BE9-ED74-0C7F-DB3A-EA8B2D12C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24" y="1196752"/>
            <a:ext cx="4876800" cy="5495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8CCFB2-0D5E-489E-A04D-A9316607C433}"/>
              </a:ext>
            </a:extLst>
          </p:cNvPr>
          <p:cNvSpPr txBox="1"/>
          <p:nvPr/>
        </p:nvSpPr>
        <p:spPr>
          <a:xfrm>
            <a:off x="8534510" y="1526071"/>
            <a:ext cx="4337298" cy="483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Kawakawa Bay Foreshore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Kawakawa Coast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Ken Parker Reserve (Bell Road Reserve)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Kennelly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Leigh </a:t>
            </a:r>
            <a:r>
              <a:rPr lang="en-NZ" sz="1100" kern="100" dirty="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Auton</a:t>
            </a: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Maraetai Foreshore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Maraetai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McRobbie Road Esplanade Reserve</a:t>
            </a:r>
          </a:p>
          <a:p>
            <a:pPr marL="17145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North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North Road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Omana</a:t>
            </a: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Pine Harbour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Porterfield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Possum </a:t>
            </a:r>
            <a:r>
              <a:rPr lang="en-NZ" sz="1100" kern="100" dirty="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Bourne</a:t>
            </a: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Potts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Pratt Road Recreation Reserve/Maketu Pa </a:t>
            </a:r>
            <a:r>
              <a:rPr lang="en-NZ" sz="1100" kern="100" dirty="0">
                <a:solidFill>
                  <a:schemeClr val="accent1"/>
                </a:solidFill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Historic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Shelly Bay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Sunkist Bay Reserve</a:t>
            </a:r>
          </a:p>
          <a:p>
            <a:pPr marL="17145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Te Pene Reserve/Tracey's Walk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Te Puru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dirty="0">
                <a:solidFill>
                  <a:schemeClr val="accent1"/>
                </a:solidFill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Whitford Point Reserve</a:t>
            </a:r>
            <a:endParaRPr lang="en-NZ" sz="1100" kern="100" dirty="0">
              <a:solidFill>
                <a:schemeClr val="accent1"/>
              </a:solidFill>
              <a:effectLst/>
              <a:latin typeface="National 2" panose="02000003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AECE8-917D-7541-3F25-19E158DEC735}"/>
              </a:ext>
            </a:extLst>
          </p:cNvPr>
          <p:cNvSpPr txBox="1"/>
          <p:nvPr/>
        </p:nvSpPr>
        <p:spPr>
          <a:xfrm>
            <a:off x="479376" y="1147698"/>
            <a:ext cx="4337298" cy="591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buClr>
                <a:srgbClr val="000000"/>
              </a:buClr>
            </a:pPr>
            <a:r>
              <a:rPr lang="en-NZ" sz="1600" b="1" u="sng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42 local parks:</a:t>
            </a:r>
          </a:p>
          <a:p>
            <a:pPr lvl="0">
              <a:lnSpc>
                <a:spcPct val="107000"/>
              </a:lnSpc>
              <a:buClr>
                <a:srgbClr val="000000"/>
              </a:buClr>
            </a:pPr>
            <a:endParaRPr lang="en-NZ" sz="1100" b="1" u="sng" kern="100">
              <a:solidFill>
                <a:schemeClr val="accent1"/>
              </a:solidFill>
              <a:effectLst/>
              <a:latin typeface="National 2" panose="02000003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600 Whitford Maraetai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Ardmore Quarry Park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Angiangi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Street Stormwater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Beachlands Domain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Bell Field/Ardmore Hall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Kawakawa Road Esplanade                                    Reserve (McNicol Road)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Hall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Scenic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Showgrounds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Wharf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Clevedon Village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Clifton Road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Dr Adah Platts-Mills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Green Bay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Hunua Domain Recreation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Hunua Bowling Club and Field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Hunua Hall and Tennis Court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Hunua Road Esplanade Reserves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Hunua Village Green 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Jack Lachlan Drive Esplanade Reserve</a:t>
            </a:r>
          </a:p>
          <a:p>
            <a:pPr marL="171450" lvl="0" indent="-171450">
              <a:lnSpc>
                <a:spcPct val="107000"/>
              </a:lnSpc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NZ" sz="1100" kern="100" err="1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Kahawairahi</a:t>
            </a:r>
            <a:r>
              <a:rPr lang="en-NZ" sz="1100" kern="100">
                <a:solidFill>
                  <a:schemeClr val="accent1"/>
                </a:solidFill>
                <a:effectLst/>
                <a:latin typeface="National 2" panose="020000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Drive Reserve</a:t>
            </a: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 sz="1000">
              <a:solidFill>
                <a:schemeClr val="accent1"/>
              </a:solidFill>
              <a:latin typeface="National 2" panose="02000003000000000000" pitchFamily="50" charset="0"/>
            </a:endParaRPr>
          </a:p>
          <a:p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FA639-8C15-78AE-CE07-59728897B7A0}"/>
              </a:ext>
            </a:extLst>
          </p:cNvPr>
          <p:cNvSpPr txBox="1"/>
          <p:nvPr/>
        </p:nvSpPr>
        <p:spPr>
          <a:xfrm>
            <a:off x="6816080" y="5805264"/>
            <a:ext cx="1684744" cy="887413"/>
          </a:xfrm>
          <a:prstGeom prst="rect">
            <a:avLst/>
          </a:prstGeom>
          <a:solidFill>
            <a:srgbClr val="DCDDDF"/>
          </a:solidFill>
        </p:spPr>
        <p:txBody>
          <a:bodyPr wrap="square" rtlCol="0">
            <a:spAutoFit/>
          </a:bodyPr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3417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27946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Submissions relating to Question 1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26527-2728-3D58-45CE-3AEE43449A50}"/>
              </a:ext>
            </a:extLst>
          </p:cNvPr>
          <p:cNvSpPr txBox="1"/>
          <p:nvPr/>
        </p:nvSpPr>
        <p:spPr>
          <a:xfrm>
            <a:off x="623392" y="825616"/>
            <a:ext cx="10729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2000" u="sng">
                <a:solidFill>
                  <a:schemeClr val="accent1"/>
                </a:solidFill>
                <a:latin typeface="National 2" panose="02000003000000000000" pitchFamily="50" charset="0"/>
              </a:rPr>
              <a:t>“Do you have any ideas or suggestions for the use, enjoyment, protection, management and development for local parks in your area?”</a:t>
            </a:r>
            <a:endParaRPr lang="en-NZ" sz="2000" b="1" u="sng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3C76289-FA46-5D49-A3EB-ED708F028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8667"/>
              </p:ext>
            </p:extLst>
          </p:nvPr>
        </p:nvGraphicFramePr>
        <p:xfrm>
          <a:off x="744953" y="1681258"/>
          <a:ext cx="9455504" cy="3765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602">
                  <a:extLst>
                    <a:ext uri="{9D8B030D-6E8A-4147-A177-3AD203B41FA5}">
                      <a16:colId xmlns:a16="http://schemas.microsoft.com/office/drawing/2014/main" val="3948943936"/>
                    </a:ext>
                  </a:extLst>
                </a:gridCol>
                <a:gridCol w="3139728">
                  <a:extLst>
                    <a:ext uri="{9D8B030D-6E8A-4147-A177-3AD203B41FA5}">
                      <a16:colId xmlns:a16="http://schemas.microsoft.com/office/drawing/2014/main" val="78792384"/>
                    </a:ext>
                  </a:extLst>
                </a:gridCol>
                <a:gridCol w="1304260">
                  <a:extLst>
                    <a:ext uri="{9D8B030D-6E8A-4147-A177-3AD203B41FA5}">
                      <a16:colId xmlns:a16="http://schemas.microsoft.com/office/drawing/2014/main" val="1816221020"/>
                    </a:ext>
                  </a:extLst>
                </a:gridCol>
                <a:gridCol w="3679914">
                  <a:extLst>
                    <a:ext uri="{9D8B030D-6E8A-4147-A177-3AD203B41FA5}">
                      <a16:colId xmlns:a16="http://schemas.microsoft.com/office/drawing/2014/main" val="344356932"/>
                    </a:ext>
                  </a:extLst>
                </a:gridCol>
              </a:tblGrid>
              <a:tr h="595614">
                <a:tc gridSpan="4">
                  <a:txBody>
                    <a:bodyPr/>
                    <a:lstStyle/>
                    <a:p>
                      <a:r>
                        <a:rPr lang="en-NZ" dirty="0">
                          <a:solidFill>
                            <a:schemeClr val="bg1"/>
                          </a:solidFill>
                          <a:latin typeface="National 2" panose="02000003000000000000" pitchFamily="50" charset="0"/>
                        </a:rPr>
                        <a:t>Key ideas and suggestions for Franklin’s local parks (190 comments from submitters)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65125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400" b="1">
                          <a:latin typeface="National 2" panose="02000003000000000000" pitchFamily="50" charset="0"/>
                        </a:rPr>
                        <a:t>Improving park connectivity (23%)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by developing better inter-park connections, linking esplanade reserves with new pathways/boardwalks</a:t>
                      </a:r>
                      <a:endParaRPr lang="en-NZ" sz="1400" b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Better public safety in parks (11%)</a:t>
                      </a:r>
                    </a:p>
                    <a:p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better management/control over vehicles driving at Karioitahi Beach, path lighting, bollards and gates in car parks</a:t>
                      </a:r>
                    </a:p>
                    <a:p>
                      <a:endParaRPr lang="en-NZ" sz="12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29506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Upgrading sports fields (22%)               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 such as the football fields at Beachlands Domain, and sports fields at Karaka Sports Park</a:t>
                      </a:r>
                    </a:p>
                    <a:p>
                      <a:endParaRPr lang="en-NZ" sz="14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Improving biodiversity in parks (10%)                       </a:t>
                      </a:r>
                      <a:r>
                        <a:rPr lang="en-NZ" sz="1100" b="0">
                          <a:latin typeface="National 2" panose="02000003000000000000" pitchFamily="50" charset="0"/>
                        </a:rPr>
                        <a:t>– such as more tree planting</a:t>
                      </a:r>
                      <a:endParaRPr lang="en-NZ" sz="1200" b="0">
                        <a:latin typeface="National 2" panose="02000003000000000000" pitchFamily="50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NZ" sz="12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33601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Improving/creating new paths/tracks within parks (13%)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improving paths that are flooded regularly, concreted paths instead of dirt paths</a:t>
                      </a:r>
                      <a:endParaRPr lang="en-NZ" sz="1100" b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Improving other park assets (8%)              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</a:t>
                      </a:r>
                      <a:r>
                        <a:rPr lang="en-NZ" sz="1200" b="1" dirty="0">
                          <a:latin typeface="National 2" panose="02000003000000000000" pitchFamily="50" charset="0"/>
                        </a:rPr>
                        <a:t>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such as the boat ramp at Te Toro Recreation Reserve, upgrades to playgrounds/park furniture</a:t>
                      </a:r>
                      <a:endParaRPr lang="en-NZ" sz="1400" b="0" dirty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12748"/>
                  </a:ext>
                </a:extLst>
              </a:tr>
            </a:tbl>
          </a:graphicData>
        </a:graphic>
      </p:graphicFrame>
      <p:pic>
        <p:nvPicPr>
          <p:cNvPr id="8" name="Graphic 35" descr="Connected">
            <a:extLst>
              <a:ext uri="{FF2B5EF4-FFF2-40B4-BE49-F238E27FC236}">
                <a16:creationId xmlns:a16="http://schemas.microsoft.com/office/drawing/2014/main" id="{61B3B82F-36DC-005E-8147-A02238948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026" y="2282916"/>
            <a:ext cx="914400" cy="914400"/>
          </a:xfrm>
          <a:prstGeom prst="rect">
            <a:avLst/>
          </a:prstGeom>
        </p:spPr>
      </p:pic>
      <p:pic>
        <p:nvPicPr>
          <p:cNvPr id="9" name="Graphic 12134" descr="Park scene">
            <a:extLst>
              <a:ext uri="{FF2B5EF4-FFF2-40B4-BE49-F238E27FC236}">
                <a16:creationId xmlns:a16="http://schemas.microsoft.com/office/drawing/2014/main" id="{3504DA93-4726-7388-3712-07BCB03AC7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262" y="4437112"/>
            <a:ext cx="849498" cy="849498"/>
          </a:xfrm>
          <a:prstGeom prst="rect">
            <a:avLst/>
          </a:prstGeom>
        </p:spPr>
      </p:pic>
      <p:pic>
        <p:nvPicPr>
          <p:cNvPr id="10" name="Graphic 33" descr="Leaf">
            <a:extLst>
              <a:ext uri="{FF2B5EF4-FFF2-40B4-BE49-F238E27FC236}">
                <a16:creationId xmlns:a16="http://schemas.microsoft.com/office/drawing/2014/main" id="{B5CE7888-885F-F5CA-0855-F16883B30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47928" y="3442994"/>
            <a:ext cx="701675" cy="701675"/>
          </a:xfrm>
          <a:prstGeom prst="rect">
            <a:avLst/>
          </a:prstGeom>
        </p:spPr>
      </p:pic>
      <p:pic>
        <p:nvPicPr>
          <p:cNvPr id="12" name="Picture 11" descr="A blue camera on a black background&#10;&#10;Description automatically generated">
            <a:extLst>
              <a:ext uri="{FF2B5EF4-FFF2-40B4-BE49-F238E27FC236}">
                <a16:creationId xmlns:a16="http://schemas.microsoft.com/office/drawing/2014/main" id="{8E199482-9DCE-006A-A88E-F3EAD945F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5314" y="2341584"/>
            <a:ext cx="855732" cy="855732"/>
          </a:xfrm>
          <a:prstGeom prst="rect">
            <a:avLst/>
          </a:prstGeom>
        </p:spPr>
      </p:pic>
      <p:pic>
        <p:nvPicPr>
          <p:cNvPr id="14" name="Picture 13" descr="A blue and white circle and circle&#10;&#10;Description automatically generated">
            <a:extLst>
              <a:ext uri="{FF2B5EF4-FFF2-40B4-BE49-F238E27FC236}">
                <a16:creationId xmlns:a16="http://schemas.microsoft.com/office/drawing/2014/main" id="{40292A28-2F8B-EF38-C0B4-CAA17D22B3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532" y="3407050"/>
            <a:ext cx="737619" cy="737619"/>
          </a:xfrm>
          <a:prstGeom prst="rect">
            <a:avLst/>
          </a:prstGeom>
        </p:spPr>
      </p:pic>
      <p:pic>
        <p:nvPicPr>
          <p:cNvPr id="15" name="Picture 14" descr="A blue pictogram of people on a seesaw&#10;&#10;Description automatically generated">
            <a:extLst>
              <a:ext uri="{FF2B5EF4-FFF2-40B4-BE49-F238E27FC236}">
                <a16:creationId xmlns:a16="http://schemas.microsoft.com/office/drawing/2014/main" id="{9D1492E0-79C6-4669-C686-C6AC28F8D7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2981" y="4521911"/>
            <a:ext cx="779297" cy="779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684944-DB48-D2FD-5374-9E2E3DBD38E5}"/>
              </a:ext>
            </a:extLst>
          </p:cNvPr>
          <p:cNvSpPr txBox="1"/>
          <p:nvPr/>
        </p:nvSpPr>
        <p:spPr>
          <a:xfrm>
            <a:off x="890351" y="6416477"/>
            <a:ext cx="8148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 dirty="0">
                <a:solidFill>
                  <a:schemeClr val="accent1"/>
                </a:solidFill>
                <a:latin typeface="National 2" panose="02000003000000000000" pitchFamily="50" charset="0"/>
              </a:rPr>
              <a:t>N.B. – total theme percentages exceed 100% given some submitter comments were spread over multiple themes</a:t>
            </a:r>
          </a:p>
        </p:txBody>
      </p:sp>
    </p:spTree>
    <p:extLst>
      <p:ext uri="{BB962C8B-B14F-4D97-AF65-F5344CB8AC3E}">
        <p14:creationId xmlns:p14="http://schemas.microsoft.com/office/powerpoint/2010/main" val="136380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27946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Submissions relating to Question 2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26527-2728-3D58-45CE-3AEE43449A50}"/>
              </a:ext>
            </a:extLst>
          </p:cNvPr>
          <p:cNvSpPr txBox="1"/>
          <p:nvPr/>
        </p:nvSpPr>
        <p:spPr>
          <a:xfrm>
            <a:off x="623391" y="825616"/>
            <a:ext cx="8496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“</a:t>
            </a:r>
            <a:r>
              <a:rPr lang="mi-NZ" sz="2000" u="sng" dirty="0" err="1">
                <a:solidFill>
                  <a:schemeClr val="accent1"/>
                </a:solidFill>
                <a:latin typeface="National 2" panose="02000003000000000000" pitchFamily="50" charset="0"/>
              </a:rPr>
              <a:t>Can</a:t>
            </a:r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 you </a:t>
            </a:r>
            <a:r>
              <a:rPr lang="mi-NZ" sz="2000" u="sng" dirty="0" err="1">
                <a:solidFill>
                  <a:schemeClr val="accent1"/>
                </a:solidFill>
                <a:latin typeface="National 2" panose="02000003000000000000" pitchFamily="50" charset="0"/>
              </a:rPr>
              <a:t>tell</a:t>
            </a:r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 </a:t>
            </a:r>
            <a:r>
              <a:rPr lang="mi-NZ" sz="2000" u="sng" dirty="0" err="1">
                <a:solidFill>
                  <a:schemeClr val="accent1"/>
                </a:solidFill>
                <a:latin typeface="National 2" panose="02000003000000000000" pitchFamily="50" charset="0"/>
              </a:rPr>
              <a:t>us</a:t>
            </a:r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 what you </a:t>
            </a:r>
            <a:r>
              <a:rPr lang="mi-NZ" sz="2000" u="sng" dirty="0" err="1">
                <a:solidFill>
                  <a:schemeClr val="accent1"/>
                </a:solidFill>
                <a:latin typeface="National 2" panose="02000003000000000000" pitchFamily="50" charset="0"/>
              </a:rPr>
              <a:t>like</a:t>
            </a:r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 about the park(s) in your local board area?</a:t>
            </a:r>
            <a:r>
              <a:rPr lang="en-NZ" sz="2000" b="0" i="0" dirty="0">
                <a:solidFill>
                  <a:schemeClr val="accent1"/>
                </a:solidFill>
                <a:effectLst/>
                <a:latin typeface="National 2" panose="02000003000000000000" pitchFamily="50" charset="0"/>
              </a:rPr>
              <a:t> </a:t>
            </a:r>
            <a:endParaRPr lang="en-NZ" sz="2000" b="1" u="sng" dirty="0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5D5B5C3-6DD4-F6F0-92C2-C6DD066A38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592889"/>
              </p:ext>
            </p:extLst>
          </p:nvPr>
        </p:nvGraphicFramePr>
        <p:xfrm>
          <a:off x="744952" y="1713199"/>
          <a:ext cx="9959560" cy="3250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587">
                  <a:extLst>
                    <a:ext uri="{9D8B030D-6E8A-4147-A177-3AD203B41FA5}">
                      <a16:colId xmlns:a16="http://schemas.microsoft.com/office/drawing/2014/main" val="3948943936"/>
                    </a:ext>
                  </a:extLst>
                </a:gridCol>
                <a:gridCol w="3549403">
                  <a:extLst>
                    <a:ext uri="{9D8B030D-6E8A-4147-A177-3AD203B41FA5}">
                      <a16:colId xmlns:a16="http://schemas.microsoft.com/office/drawing/2014/main" val="78792384"/>
                    </a:ext>
                  </a:extLst>
                </a:gridCol>
                <a:gridCol w="1453811">
                  <a:extLst>
                    <a:ext uri="{9D8B030D-6E8A-4147-A177-3AD203B41FA5}">
                      <a16:colId xmlns:a16="http://schemas.microsoft.com/office/drawing/2014/main" val="1816221020"/>
                    </a:ext>
                  </a:extLst>
                </a:gridCol>
                <a:gridCol w="3553759">
                  <a:extLst>
                    <a:ext uri="{9D8B030D-6E8A-4147-A177-3AD203B41FA5}">
                      <a16:colId xmlns:a16="http://schemas.microsoft.com/office/drawing/2014/main" val="344356932"/>
                    </a:ext>
                  </a:extLst>
                </a:gridCol>
              </a:tblGrid>
              <a:tr h="595614">
                <a:tc gridSpan="4">
                  <a:txBody>
                    <a:bodyPr/>
                    <a:lstStyle/>
                    <a:p>
                      <a:r>
                        <a:rPr lang="en-NZ" dirty="0">
                          <a:latin typeface="National 2" panose="02000003000000000000" pitchFamily="50" charset="0"/>
                        </a:rPr>
                        <a:t>Key reasons and benefits of visiting Franklin’s local parks (95 comments from </a:t>
                      </a:r>
                      <a:r>
                        <a:rPr lang="en-NZ" dirty="0">
                          <a:solidFill>
                            <a:schemeClr val="bg1"/>
                          </a:solidFill>
                          <a:latin typeface="National 2" panose="02000003000000000000" pitchFamily="50" charset="0"/>
                        </a:rPr>
                        <a:t>submitters</a:t>
                      </a:r>
                      <a:r>
                        <a:rPr lang="en-NZ" dirty="0">
                          <a:latin typeface="National 2" panose="02000003000000000000" pitchFamily="50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65125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400" b="1">
                          <a:latin typeface="National 2" panose="02000003000000000000" pitchFamily="50" charset="0"/>
                        </a:rPr>
                        <a:t>Exercising/being active (41%)                     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walking, running, with dogs, cycling</a:t>
                      </a:r>
                      <a:endParaRPr lang="en-NZ" sz="1400" b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Other sports (17%)                                            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rugby, football, baseball, hockey, bowling</a:t>
                      </a:r>
                      <a:endParaRPr lang="en-NZ" sz="1400" b="0">
                        <a:latin typeface="National 2" panose="02000003000000000000" pitchFamily="50" charset="0"/>
                      </a:endParaRPr>
                    </a:p>
                    <a:p>
                      <a:endParaRPr lang="en-NZ" sz="12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29506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Informal recreation/environmental values (35%)                                                        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 such as relaxing/taking time out, views/landscapes, appreciating 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Picnics/barbeques (11%)</a:t>
                      </a:r>
                    </a:p>
                    <a:p>
                      <a:endParaRPr lang="en-NZ" sz="14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33601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Hangliding/paragliding (20%)                     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 in particular at Karioitahi Reserve/Beach</a:t>
                      </a:r>
                    </a:p>
                    <a:p>
                      <a:endParaRPr lang="en-NZ" dirty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Aquatic activities (7%)                                    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 such as swimming, fishing, surfing</a:t>
                      </a:r>
                      <a:endParaRPr lang="en-NZ" sz="1400" b="0" dirty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12748"/>
                  </a:ext>
                </a:extLst>
              </a:tr>
            </a:tbl>
          </a:graphicData>
        </a:graphic>
      </p:graphicFrame>
      <p:pic>
        <p:nvPicPr>
          <p:cNvPr id="11" name="Picture 10" descr="A blue figure with arms extended&#10;&#10;Description automatically generated">
            <a:extLst>
              <a:ext uri="{FF2B5EF4-FFF2-40B4-BE49-F238E27FC236}">
                <a16:creationId xmlns:a16="http://schemas.microsoft.com/office/drawing/2014/main" id="{3B978750-72DE-0F9E-731E-E78BD55F7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816" y="2473077"/>
            <a:ext cx="578229" cy="578229"/>
          </a:xfrm>
          <a:prstGeom prst="rect">
            <a:avLst/>
          </a:prstGeom>
        </p:spPr>
      </p:pic>
      <p:pic>
        <p:nvPicPr>
          <p:cNvPr id="12" name="Graphic 36" descr="Sport balls">
            <a:extLst>
              <a:ext uri="{FF2B5EF4-FFF2-40B4-BE49-F238E27FC236}">
                <a16:creationId xmlns:a16="http://schemas.microsoft.com/office/drawing/2014/main" id="{AA7E0830-2A6F-E883-DB31-EFC31E3CC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8090" y="2401069"/>
            <a:ext cx="672465" cy="672465"/>
          </a:xfrm>
          <a:prstGeom prst="rect">
            <a:avLst/>
          </a:prstGeom>
        </p:spPr>
      </p:pic>
      <p:pic>
        <p:nvPicPr>
          <p:cNvPr id="14" name="Picture 13" descr="A blue symbol of a person swimming in the water&#10;&#10;Description automatically generated">
            <a:extLst>
              <a:ext uri="{FF2B5EF4-FFF2-40B4-BE49-F238E27FC236}">
                <a16:creationId xmlns:a16="http://schemas.microsoft.com/office/drawing/2014/main" id="{A0EDEE60-D83F-1608-CAA9-E74C05F10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100" y="4273277"/>
            <a:ext cx="610891" cy="610891"/>
          </a:xfrm>
          <a:prstGeom prst="rect">
            <a:avLst/>
          </a:prstGeom>
        </p:spPr>
      </p:pic>
      <p:pic>
        <p:nvPicPr>
          <p:cNvPr id="16" name="Picture 15" descr="A blue picnic table with a black background&#10;&#10;Description automatically generated">
            <a:extLst>
              <a:ext uri="{FF2B5EF4-FFF2-40B4-BE49-F238E27FC236}">
                <a16:creationId xmlns:a16="http://schemas.microsoft.com/office/drawing/2014/main" id="{EC758800-F9A1-0C2F-544D-A5D83F93D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090" y="3366370"/>
            <a:ext cx="648455" cy="648455"/>
          </a:xfrm>
          <a:prstGeom prst="rect">
            <a:avLst/>
          </a:prstGeom>
        </p:spPr>
      </p:pic>
      <p:pic>
        <p:nvPicPr>
          <p:cNvPr id="17" name="Graphic 33" descr="Leaf">
            <a:extLst>
              <a:ext uri="{FF2B5EF4-FFF2-40B4-BE49-F238E27FC236}">
                <a16:creationId xmlns:a16="http://schemas.microsoft.com/office/drawing/2014/main" id="{744A78D6-E3B4-FA2D-9DC1-F68918AF2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9092" y="3354029"/>
            <a:ext cx="701675" cy="701675"/>
          </a:xfrm>
          <a:prstGeom prst="rect">
            <a:avLst/>
          </a:prstGeom>
        </p:spPr>
      </p:pic>
      <p:pic>
        <p:nvPicPr>
          <p:cNvPr id="19" name="Picture 18" descr="A blue silhouette of a person with a parachute&#10;&#10;Description automatically generated">
            <a:extLst>
              <a:ext uri="{FF2B5EF4-FFF2-40B4-BE49-F238E27FC236}">
                <a16:creationId xmlns:a16="http://schemas.microsoft.com/office/drawing/2014/main" id="{1D7C5E0B-82D1-E718-7E21-3C5CCEA744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8790" y="4201269"/>
            <a:ext cx="642277" cy="642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CDFF40-BD8E-0D63-36A3-A6DE9E3038E5}"/>
              </a:ext>
            </a:extLst>
          </p:cNvPr>
          <p:cNvSpPr txBox="1"/>
          <p:nvPr/>
        </p:nvSpPr>
        <p:spPr>
          <a:xfrm>
            <a:off x="890351" y="6416477"/>
            <a:ext cx="8148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 dirty="0">
                <a:solidFill>
                  <a:schemeClr val="accent1"/>
                </a:solidFill>
                <a:latin typeface="National 2" panose="02000003000000000000" pitchFamily="50" charset="0"/>
              </a:rPr>
              <a:t>N.B. – total theme percentages exceed 100% given some submitter comments were spread over multiple themes</a:t>
            </a:r>
          </a:p>
        </p:txBody>
      </p:sp>
    </p:spTree>
    <p:extLst>
      <p:ext uri="{BB962C8B-B14F-4D97-AF65-F5344CB8AC3E}">
        <p14:creationId xmlns:p14="http://schemas.microsoft.com/office/powerpoint/2010/main" val="1664884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27946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Submissions relating to Question 3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26527-2728-3D58-45CE-3AEE43449A50}"/>
              </a:ext>
            </a:extLst>
          </p:cNvPr>
          <p:cNvSpPr txBox="1"/>
          <p:nvPr/>
        </p:nvSpPr>
        <p:spPr>
          <a:xfrm>
            <a:off x="623392" y="825616"/>
            <a:ext cx="9289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“</a:t>
            </a:r>
            <a:r>
              <a:rPr lang="en-NZ" sz="2000" b="0" i="0" u="sng" dirty="0">
                <a:solidFill>
                  <a:schemeClr val="accent1"/>
                </a:solidFill>
                <a:effectLst/>
                <a:latin typeface="National 2" panose="02000003000000000000" pitchFamily="50" charset="0"/>
              </a:rPr>
              <a:t>Can you tell us what you don't like about the park(s) in your local board area?</a:t>
            </a:r>
            <a:r>
              <a:rPr lang="en-NZ" sz="2000" u="sng" dirty="0">
                <a:solidFill>
                  <a:schemeClr val="accent1"/>
                </a:solidFill>
                <a:latin typeface="National 2" panose="02000003000000000000" pitchFamily="50" charset="0"/>
              </a:rPr>
              <a:t> </a:t>
            </a:r>
            <a:endParaRPr lang="en-NZ" sz="2000" b="0" i="0" dirty="0">
              <a:solidFill>
                <a:schemeClr val="accent1"/>
              </a:solidFill>
              <a:effectLst/>
              <a:highlight>
                <a:srgbClr val="FFFF00"/>
              </a:highlight>
              <a:latin typeface="National 2" panose="02000003000000000000" pitchFamily="50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B74176-62B3-705F-D1EC-D47E7653F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3873"/>
              </p:ext>
            </p:extLst>
          </p:nvPr>
        </p:nvGraphicFramePr>
        <p:xfrm>
          <a:off x="767408" y="1659376"/>
          <a:ext cx="9721080" cy="3522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002">
                  <a:extLst>
                    <a:ext uri="{9D8B030D-6E8A-4147-A177-3AD203B41FA5}">
                      <a16:colId xmlns:a16="http://schemas.microsoft.com/office/drawing/2014/main" val="3948943936"/>
                    </a:ext>
                  </a:extLst>
                </a:gridCol>
                <a:gridCol w="3227914">
                  <a:extLst>
                    <a:ext uri="{9D8B030D-6E8A-4147-A177-3AD203B41FA5}">
                      <a16:colId xmlns:a16="http://schemas.microsoft.com/office/drawing/2014/main" val="78792384"/>
                    </a:ext>
                  </a:extLst>
                </a:gridCol>
                <a:gridCol w="1340893">
                  <a:extLst>
                    <a:ext uri="{9D8B030D-6E8A-4147-A177-3AD203B41FA5}">
                      <a16:colId xmlns:a16="http://schemas.microsoft.com/office/drawing/2014/main" val="1816221020"/>
                    </a:ext>
                  </a:extLst>
                </a:gridCol>
                <a:gridCol w="3783271">
                  <a:extLst>
                    <a:ext uri="{9D8B030D-6E8A-4147-A177-3AD203B41FA5}">
                      <a16:colId xmlns:a16="http://schemas.microsoft.com/office/drawing/2014/main" val="344356932"/>
                    </a:ext>
                  </a:extLst>
                </a:gridCol>
              </a:tblGrid>
              <a:tr h="595614">
                <a:tc gridSpan="4">
                  <a:txBody>
                    <a:bodyPr/>
                    <a:lstStyle/>
                    <a:p>
                      <a:r>
                        <a:rPr lang="en-NZ" dirty="0">
                          <a:latin typeface="National 2" panose="02000003000000000000" pitchFamily="50" charset="0"/>
                        </a:rPr>
                        <a:t>Key issues and problems about Franklin’s local parks (74 comments from </a:t>
                      </a:r>
                      <a:r>
                        <a:rPr lang="en-NZ" dirty="0">
                          <a:solidFill>
                            <a:schemeClr val="bg1"/>
                          </a:solidFill>
                          <a:latin typeface="National 2" panose="02000003000000000000" pitchFamily="50" charset="0"/>
                        </a:rPr>
                        <a:t>submitters</a:t>
                      </a:r>
                      <a:r>
                        <a:rPr lang="en-NZ" dirty="0">
                          <a:latin typeface="National 2" panose="02000003000000000000" pitchFamily="50" charset="0"/>
                        </a:rPr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65125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400" b="1">
                          <a:latin typeface="National 2" panose="02000003000000000000" pitchFamily="50" charset="0"/>
                        </a:rPr>
                        <a:t>Vegetation matters (27%)                     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requests for weeding, tree trimming, not enough trees/poor quality, lawn mowing</a:t>
                      </a:r>
                      <a:endParaRPr lang="en-NZ" sz="1400" b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Track/path issues (19%)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slip damage from storms needing to be repaired, slippery/dangerous tracks</a:t>
                      </a:r>
                      <a:endParaRPr lang="en-NZ" sz="1400" b="0">
                        <a:latin typeface="National 2" panose="02000003000000000000" pitchFamily="50" charset="0"/>
                      </a:endParaRPr>
                    </a:p>
                    <a:p>
                      <a:endParaRPr lang="en-NZ" sz="12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29506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>
                          <a:latin typeface="National 2" panose="02000003000000000000" pitchFamily="50" charset="0"/>
                        </a:rPr>
                        <a:t>Lack of park connectivity (23%)         </a:t>
                      </a:r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not being able to access parks easily, encroachments from private landowners, impact of leases</a:t>
                      </a:r>
                    </a:p>
                    <a:p>
                      <a:endParaRPr lang="en-NZ" sz="1400" b="1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sz="1400" b="1">
                          <a:latin typeface="National 2" panose="02000003000000000000" pitchFamily="50" charset="0"/>
                        </a:rPr>
                        <a:t>Rubbish concerns (11%)</a:t>
                      </a:r>
                    </a:p>
                    <a:p>
                      <a:r>
                        <a:rPr lang="en-NZ" sz="1200" b="0">
                          <a:latin typeface="National 2" panose="02000003000000000000" pitchFamily="50" charset="0"/>
                        </a:rPr>
                        <a:t>– such as insufficient rubbish bins, poor maintenance/collection of rubbish bins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33601"/>
                  </a:ext>
                </a:extLst>
              </a:tr>
              <a:tr h="885072"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Dog concerns (19%)                                  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</a:t>
                      </a:r>
                      <a:r>
                        <a:rPr lang="en-NZ" sz="1400" b="0" dirty="0">
                          <a:latin typeface="National 2" panose="02000003000000000000" pitchFamily="50" charset="0"/>
                        </a:rPr>
                        <a:t> </a:t>
                      </a: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off leash dogs, irresponsible dog owners, lack of dog friendly areas/dog parks</a:t>
                      </a:r>
                    </a:p>
                    <a:p>
                      <a:endParaRPr lang="en-NZ" dirty="0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>
                        <a:latin typeface="National 2" panose="02000003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b="1" dirty="0">
                          <a:latin typeface="National 2" panose="02000003000000000000" pitchFamily="50" charset="0"/>
                        </a:rPr>
                        <a:t>Park assets/general issues (5%)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200" b="0" dirty="0">
                          <a:latin typeface="National 2" panose="02000003000000000000" pitchFamily="50" charset="0"/>
                        </a:rPr>
                        <a:t>– such as poor levels of maintenance and quality of park assets, lack of picnic tables and benches, public toilet block concerns, general drainage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12748"/>
                  </a:ext>
                </a:extLst>
              </a:tr>
            </a:tbl>
          </a:graphicData>
        </a:graphic>
      </p:graphicFrame>
      <p:pic>
        <p:nvPicPr>
          <p:cNvPr id="8" name="Graphic 33" descr="Leaf">
            <a:extLst>
              <a:ext uri="{FF2B5EF4-FFF2-40B4-BE49-F238E27FC236}">
                <a16:creationId xmlns:a16="http://schemas.microsoft.com/office/drawing/2014/main" id="{F1168DA9-257E-2C67-C23E-03F73DFAF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423" y="2378263"/>
            <a:ext cx="701675" cy="701675"/>
          </a:xfrm>
          <a:prstGeom prst="rect">
            <a:avLst/>
          </a:prstGeom>
        </p:spPr>
      </p:pic>
      <p:pic>
        <p:nvPicPr>
          <p:cNvPr id="9" name="Graphic 35" descr="Connected">
            <a:extLst>
              <a:ext uri="{FF2B5EF4-FFF2-40B4-BE49-F238E27FC236}">
                <a16:creationId xmlns:a16="http://schemas.microsoft.com/office/drawing/2014/main" id="{E0BDF08D-BC55-6A76-E4AB-B11372C4E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325" y="3230730"/>
            <a:ext cx="914400" cy="914400"/>
          </a:xfrm>
          <a:prstGeom prst="rect">
            <a:avLst/>
          </a:prstGeom>
        </p:spPr>
      </p:pic>
      <p:pic>
        <p:nvPicPr>
          <p:cNvPr id="10" name="Picture 9" descr="A person walking a dog&#10;&#10;Description automatically generated">
            <a:extLst>
              <a:ext uri="{FF2B5EF4-FFF2-40B4-BE49-F238E27FC236}">
                <a16:creationId xmlns:a16="http://schemas.microsoft.com/office/drawing/2014/main" id="{5317CC30-EFE0-E110-258C-4E9AB9DED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30" y="4288259"/>
            <a:ext cx="782591" cy="782591"/>
          </a:xfrm>
          <a:prstGeom prst="rect">
            <a:avLst/>
          </a:prstGeom>
        </p:spPr>
      </p:pic>
      <p:pic>
        <p:nvPicPr>
          <p:cNvPr id="11" name="Graphic 12134" descr="Park scene">
            <a:extLst>
              <a:ext uri="{FF2B5EF4-FFF2-40B4-BE49-F238E27FC236}">
                <a16:creationId xmlns:a16="http://schemas.microsoft.com/office/drawing/2014/main" id="{E3958689-C8E1-97FD-8F9E-CCF888F20B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9677" y="2234709"/>
            <a:ext cx="849498" cy="849498"/>
          </a:xfrm>
          <a:prstGeom prst="rect">
            <a:avLst/>
          </a:prstGeom>
        </p:spPr>
      </p:pic>
      <p:pic>
        <p:nvPicPr>
          <p:cNvPr id="19" name="Picture 18" descr="A blue pictogram of people on a seesaw&#10;&#10;Description automatically generated">
            <a:extLst>
              <a:ext uri="{FF2B5EF4-FFF2-40B4-BE49-F238E27FC236}">
                <a16:creationId xmlns:a16="http://schemas.microsoft.com/office/drawing/2014/main" id="{3B2B12EB-28F6-EAD0-984E-2363C886BF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4962" y="4359290"/>
            <a:ext cx="779297" cy="779297"/>
          </a:xfrm>
          <a:prstGeom prst="rect">
            <a:avLst/>
          </a:prstGeom>
        </p:spPr>
      </p:pic>
      <p:pic>
        <p:nvPicPr>
          <p:cNvPr id="5" name="Picture 4" descr="A blue pictogram of a person with a blue arrow&#10;&#10;Description automatically generated">
            <a:extLst>
              <a:ext uri="{FF2B5EF4-FFF2-40B4-BE49-F238E27FC236}">
                <a16:creationId xmlns:a16="http://schemas.microsoft.com/office/drawing/2014/main" id="{74565B92-99AC-42ED-3C82-7EE15968A3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9230" y="3230730"/>
            <a:ext cx="796593" cy="7906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16C699-D381-B87E-1D22-74C663C66517}"/>
              </a:ext>
            </a:extLst>
          </p:cNvPr>
          <p:cNvSpPr txBox="1"/>
          <p:nvPr/>
        </p:nvSpPr>
        <p:spPr>
          <a:xfrm>
            <a:off x="890351" y="6416477"/>
            <a:ext cx="8148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 dirty="0">
                <a:solidFill>
                  <a:schemeClr val="accent1"/>
                </a:solidFill>
                <a:latin typeface="National 2" panose="02000003000000000000" pitchFamily="50" charset="0"/>
              </a:rPr>
              <a:t>N.B. – total theme percentages exceed 100% given some submitter comments were spread over multiple themes</a:t>
            </a:r>
          </a:p>
        </p:txBody>
      </p:sp>
    </p:spTree>
    <p:extLst>
      <p:ext uri="{BB962C8B-B14F-4D97-AF65-F5344CB8AC3E}">
        <p14:creationId xmlns:p14="http://schemas.microsoft.com/office/powerpoint/2010/main" val="218344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188640"/>
            <a:ext cx="10801200" cy="886397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Franklin Local Board </a:t>
            </a:r>
            <a:r>
              <a:rPr lang="mi-NZ" err="1">
                <a:latin typeface="National 2" panose="02000003000000000000" pitchFamily="50" charset="0"/>
              </a:rPr>
              <a:t>Subdivisions</a:t>
            </a:r>
            <a:r>
              <a:rPr lang="mi-NZ">
                <a:latin typeface="National 2" panose="02000003000000000000" pitchFamily="50" charset="0"/>
              </a:rPr>
              <a:t> - Parks with the most submissions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1384" y="1624783"/>
            <a:ext cx="5351265" cy="4540521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latin typeface="National 2" panose="02000003000000000000" pitchFamily="50" charset="0"/>
              </a:rPr>
              <a:t>Waiuku Subdivision: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Karioitahi Recreation Reserve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Te Toro Recreation Reserve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Massey Park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latin typeface="National 2" panose="02000003000000000000" pitchFamily="50" charset="0"/>
              </a:rPr>
              <a:t>Pukekohe Subdivision: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Hickeys Recreation Reserve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Karaka Sports Park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Bledisloe Park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latin typeface="National 2" panose="02000003000000000000" pitchFamily="50" charset="0"/>
              </a:rPr>
              <a:t>Wairoa Subdivision: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Beachlands Domain</a:t>
            </a:r>
          </a:p>
          <a:p>
            <a:pPr marL="1200150" lvl="1" indent="-514350">
              <a:spcAft>
                <a:spcPts val="600"/>
              </a:spcAft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Bell Field/Ardmore Hall</a:t>
            </a:r>
          </a:p>
          <a:p>
            <a:pPr marL="1200150" lvl="1" indent="-514350">
              <a:buFont typeface="+mj-lt"/>
              <a:buAutoNum type="arabicParenR"/>
            </a:pPr>
            <a:r>
              <a:rPr lang="en-NZ">
                <a:latin typeface="National 2" panose="02000003000000000000" pitchFamily="50" charset="0"/>
              </a:rPr>
              <a:t>Te Puru Park</a:t>
            </a:r>
          </a:p>
          <a:p>
            <a:pPr lvl="1" indent="0">
              <a:buNone/>
            </a:pPr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A0CF8-8775-8722-7701-8533AFECB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1628800"/>
            <a:ext cx="6006622" cy="41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27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AAE7-CB8B-7075-B847-42C0337AC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Waiuku Subdivision</a:t>
            </a:r>
          </a:p>
        </p:txBody>
      </p:sp>
    </p:spTree>
    <p:extLst>
      <p:ext uri="{BB962C8B-B14F-4D97-AF65-F5344CB8AC3E}">
        <p14:creationId xmlns:p14="http://schemas.microsoft.com/office/powerpoint/2010/main" val="2304227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Karioitahi Reserve/Beach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2619315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41 submitters commented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Recreational use, such as paragliding/hang gliding/ informal activities (54%)</a:t>
            </a:r>
          </a:p>
          <a:p>
            <a:pPr marL="1143000" lvl="1" indent="-457200">
              <a:spcAft>
                <a:spcPts val="600"/>
              </a:spcAft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Public safety/vehicle access (39%)</a:t>
            </a:r>
          </a:p>
          <a:p>
            <a:pPr marL="1143000" lvl="1" indent="-457200">
              <a:spcAft>
                <a:spcPts val="600"/>
              </a:spcAft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Environmental concerns, such as damage to sand dunes and nesting areas for native birds (22%)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E1D458-C656-8A20-DB05-873ECD3135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05308" y="631839"/>
            <a:ext cx="3349416" cy="214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A99983-6C0A-20A9-6D52-225B43EE0C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05308" y="3995681"/>
            <a:ext cx="3378394" cy="196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03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/>
              <a:t>Te Toro Recreation Reserve</a:t>
            </a:r>
            <a:endParaRPr lang="en-NZ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2619315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/>
              <a:t>15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/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/>
              <a:t>Issues with the boat ramp, in particular mud and regularity of potholes occurring – seeking more frequent maintenance.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/>
              <a:t>Request for replacement of the poles and pontoons, due to being in a poor condition.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56784" y="631839"/>
            <a:ext cx="3330360" cy="2074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784" y="3933056"/>
            <a:ext cx="3378394" cy="20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25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Massey Park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2619315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4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Concern about small vehicles and motorbikes going onto the park and damaging the fields, and wider anti-social behaviour observed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Issue raised about state of park lighting</a:t>
            </a:r>
          </a:p>
          <a:p>
            <a:pPr marL="1143000" lvl="1" indent="-457200">
              <a:spcAft>
                <a:spcPts val="600"/>
              </a:spcAft>
              <a:buFont typeface="Arial" panose="020B0604020202020204" pitchFamily="34" charset="0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Requested upgrade of playground/basketball court – due to conflict between users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56784" y="631839"/>
            <a:ext cx="3206717" cy="2157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6784" y="3993393"/>
            <a:ext cx="3237644" cy="188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6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AAE7-CB8B-7075-B847-42C0337AC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Pukekohe Subdivision</a:t>
            </a:r>
          </a:p>
        </p:txBody>
      </p:sp>
    </p:spTree>
    <p:extLst>
      <p:ext uri="{BB962C8B-B14F-4D97-AF65-F5344CB8AC3E}">
        <p14:creationId xmlns:p14="http://schemas.microsoft.com/office/powerpoint/2010/main" val="42398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 err="1"/>
              <a:t>Hickeys</a:t>
            </a:r>
            <a:r>
              <a:rPr lang="mi-NZ"/>
              <a:t> Recreation Reserve</a:t>
            </a:r>
            <a:endParaRPr lang="en-NZ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3555419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/>
              <a:t>9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/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/>
              <a:t>Creating more pathways between Hickeys Recreation Reserve and nearby parks, especially along the Whangapouri Creek.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/>
              <a:t>Need for more park maintenance, such as removing the weeds and rubbish dumped in and around the stream.</a:t>
            </a: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5501" y="728361"/>
            <a:ext cx="3169283" cy="1964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01959" y="4110898"/>
            <a:ext cx="3184750" cy="192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98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Karaka Sports Park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412776"/>
            <a:ext cx="6431385" cy="3555419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9 submitters commented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Upgrade the existing sport facilities and fields, such as resolving the drainage issues on the fields, improved/additional lighting. 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Concern around not enough playing fields given the high use of the park by many sporting codes such as baseball, rugby and cricket.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Concern around funding constraints, slowing down the development of new sporting facilities at the park.</a:t>
            </a: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36223" y="662462"/>
            <a:ext cx="2847839" cy="209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01959" y="4101923"/>
            <a:ext cx="3184750" cy="194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9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Bledisloe Park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628801"/>
            <a:ext cx="6431385" cy="367240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7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Impact of car parking at peak times, can lead to grass areas being used as overflow car parks and damaging the fields as a result.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Creating additional footpath connections within the park, such as from John Street to the netball courts.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Developing a more integrated cycling/walking path network between Bledisloe Park and other parks in Pukekohe.</a:t>
            </a: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5501" y="728361"/>
            <a:ext cx="3169283" cy="1964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01959" y="4110898"/>
            <a:ext cx="3184750" cy="192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74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AAE7-CB8B-7075-B847-42C0337AC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Wairoa Subdivision</a:t>
            </a:r>
          </a:p>
        </p:txBody>
      </p:sp>
    </p:spTree>
    <p:extLst>
      <p:ext uri="{BB962C8B-B14F-4D97-AF65-F5344CB8AC3E}">
        <p14:creationId xmlns:p14="http://schemas.microsoft.com/office/powerpoint/2010/main" val="1812879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Beachlands Domain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2619315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 dirty="0">
                <a:latin typeface="National 2" panose="02000003000000000000" pitchFamily="50" charset="0"/>
              </a:rPr>
              <a:t>27 submitters commented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 dirty="0">
                <a:latin typeface="National 2" panose="02000003000000000000" pitchFamily="50" charset="0"/>
              </a:rPr>
              <a:t>Most common theme: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 dirty="0">
                <a:latin typeface="National 2" panose="02000003000000000000" pitchFamily="50" charset="0"/>
              </a:rPr>
              <a:t>All submitters requested the development of a new all-weather football pitch, due to the drainage issues regularly faced at this park.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56784" y="662462"/>
            <a:ext cx="3206717" cy="209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92037" y="3993393"/>
            <a:ext cx="3204594" cy="21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61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Bell Field/Ardmore Hall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745789"/>
            <a:ext cx="6431385" cy="2619315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19 submitters commented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theme: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All submitters requested a change of the land ownership and management from Auckland Council to another entity, due to concerns of vehicle/pedestrian safety.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5501" y="662462"/>
            <a:ext cx="3169283" cy="209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01959" y="3993393"/>
            <a:ext cx="3184750" cy="21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87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Te Puru Park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4735" y="1628801"/>
            <a:ext cx="6431385" cy="367240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12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Improve the paths/tracks within the park, such as near the netball and basketball court, concreting existing paths, resolve drainage issues and move car park road away from fields.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Upgrade/create new park assets, such as the skate park, more tennis courts and outdoor basketball courts.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latin typeface="National 2" panose="02000003000000000000" pitchFamily="50" charset="0"/>
              </a:rPr>
              <a:t>Create better walking and cycling connections to and from the park, such as to Maraetai.</a:t>
            </a: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5501" y="665014"/>
            <a:ext cx="3169283" cy="2091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6EF59A-D09F-E1FB-EF60-5A12A16EF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60274" y="3993393"/>
            <a:ext cx="3068119" cy="21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006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4DA7-73FE-DC26-C4CF-D9416FDA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631839"/>
            <a:ext cx="9563100" cy="443198"/>
          </a:xfrm>
        </p:spPr>
        <p:txBody>
          <a:bodyPr/>
          <a:lstStyle/>
          <a:p>
            <a:r>
              <a:rPr lang="mi-NZ" dirty="0">
                <a:latin typeface="National 2" panose="02000003000000000000" pitchFamily="50" charset="0"/>
              </a:rPr>
              <a:t>Dr Adah Platts-Mills Reserve</a:t>
            </a:r>
            <a:endParaRPr lang="en-NZ" dirty="0">
              <a:latin typeface="National 2" panose="02000003000000000000" pitchFamily="50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CC8A68-E20C-0807-6183-30EA0F84E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400" y="1556792"/>
            <a:ext cx="6431385" cy="3555419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NZ" sz="2400">
                <a:solidFill>
                  <a:schemeClr val="accent1"/>
                </a:solidFill>
                <a:latin typeface="National 2" panose="02000003000000000000" pitchFamily="50" charset="0"/>
              </a:rPr>
              <a:t>11 submitters commented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 sz="2400">
                <a:solidFill>
                  <a:schemeClr val="accent1"/>
                </a:solidFill>
                <a:latin typeface="National 2" panose="02000003000000000000" pitchFamily="50" charset="0"/>
              </a:rPr>
              <a:t>Most common themes: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solidFill>
                  <a:schemeClr val="accent1"/>
                </a:solidFill>
                <a:latin typeface="National 2" panose="02000003000000000000" pitchFamily="50" charset="0"/>
              </a:rPr>
              <a:t>Track repairs/maintenance, for instance flooding has caused slip damage and has washed out portions of the tracks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solidFill>
                  <a:schemeClr val="accent1"/>
                </a:solidFill>
                <a:latin typeface="National 2" panose="02000003000000000000" pitchFamily="50" charset="0"/>
              </a:rPr>
              <a:t>Vegetation maintenance, such as more weed removal</a:t>
            </a:r>
          </a:p>
          <a:p>
            <a:pPr marL="1143000" lvl="1" indent="-457200">
              <a:spcAft>
                <a:spcPts val="600"/>
              </a:spcAft>
              <a:buFont typeface="+mj-lt"/>
              <a:buAutoNum type="arabicParenR"/>
            </a:pPr>
            <a:r>
              <a:rPr lang="en-NZ" sz="2000">
                <a:solidFill>
                  <a:schemeClr val="accent1"/>
                </a:solidFill>
                <a:latin typeface="National 2" panose="02000003000000000000" pitchFamily="50" charset="0"/>
              </a:rPr>
              <a:t>Stream issues, such as needing to remove rubbish and improve water quality</a:t>
            </a:r>
          </a:p>
          <a:p>
            <a:pPr marL="1143000" lvl="1" indent="-457200">
              <a:buFont typeface="+mj-lt"/>
              <a:buAutoNum type="arabicParenR"/>
            </a:pPr>
            <a:r>
              <a:rPr lang="en-NZ" sz="2000">
                <a:solidFill>
                  <a:schemeClr val="accent1"/>
                </a:solidFill>
                <a:latin typeface="National 2" panose="02000003000000000000" pitchFamily="50" charset="0"/>
              </a:rPr>
              <a:t>Appreciation of the park’s mature native forest</a:t>
            </a: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  <a:p>
            <a:pPr marL="1143000" lvl="1" indent="-457200">
              <a:buFont typeface="Courier New" panose="02070309020205020404" pitchFamily="49" charset="0"/>
              <a:buChar char="o"/>
            </a:pPr>
            <a:endParaRPr lang="en-NZ" sz="2000">
              <a:latin typeface="National 2" panose="02000003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F1A19-70E2-5CDA-D831-660C7F94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79187" y="1641049"/>
            <a:ext cx="2091609" cy="3764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7916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AAE7-CB8B-7075-B847-42C0337AC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Key Submitter Themes</a:t>
            </a:r>
          </a:p>
        </p:txBody>
      </p:sp>
    </p:spTree>
    <p:extLst>
      <p:ext uri="{BB962C8B-B14F-4D97-AF65-F5344CB8AC3E}">
        <p14:creationId xmlns:p14="http://schemas.microsoft.com/office/powerpoint/2010/main" val="399498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91743" y="1556792"/>
            <a:ext cx="7079457" cy="4807333"/>
          </a:xfrm>
        </p:spPr>
        <p:txBody>
          <a:bodyPr>
            <a:normAutofit lnSpcReduction="10000"/>
          </a:bodyPr>
          <a:lstStyle/>
          <a:p>
            <a:pPr marL="1028700" lvl="1" indent="-342900">
              <a:spcAft>
                <a:spcPts val="600"/>
              </a:spcAft>
            </a:pPr>
            <a:r>
              <a:rPr lang="en-NZ" u="sng">
                <a:latin typeface="National 2" panose="02000003000000000000" pitchFamily="50" charset="0"/>
              </a:rPr>
              <a:t>Esplanade Reserves</a:t>
            </a:r>
            <a:r>
              <a:rPr lang="en-NZ">
                <a:latin typeface="National 2" panose="02000003000000000000" pitchFamily="50" charset="0"/>
              </a:rPr>
              <a:t> 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A number of comments centred around access to/ from esplanade reserves across a number of local communities, such as: </a:t>
            </a:r>
          </a:p>
          <a:p>
            <a:pPr marL="1885950" lvl="3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in Pukekohe with the reserves surrounding the Whangapouri Stream </a:t>
            </a:r>
          </a:p>
          <a:p>
            <a:pPr marL="1885950" lvl="3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in Waiuku/Glenbrook surrounding the Manukau Harbour/Taihiki River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Also it was noted that public access was restricted due to encroachments on public land such as with privately installed gates/fences.</a:t>
            </a:r>
          </a:p>
          <a:p>
            <a:pPr marL="1028700" lvl="1" indent="-342900">
              <a:spcAft>
                <a:spcPts val="600"/>
              </a:spcAft>
            </a:pPr>
            <a:r>
              <a:rPr lang="en-NZ" u="sng">
                <a:latin typeface="National 2" panose="02000003000000000000" pitchFamily="50" charset="0"/>
              </a:rPr>
              <a:t>Karioitahi Reserve</a:t>
            </a:r>
            <a:r>
              <a:rPr lang="en-NZ">
                <a:latin typeface="National 2" panose="02000003000000000000" pitchFamily="50" charset="0"/>
              </a:rPr>
              <a:t> 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Some submitters noted their concern regarding access arrangements to/from the hang gliding/ paragliding launch site with the Castaways lessee.</a:t>
            </a:r>
          </a:p>
          <a:p>
            <a:pPr lvl="1" indent="0">
              <a:buNone/>
            </a:pP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C68C99-9A97-5ABF-86E1-07A43D5B0486}"/>
              </a:ext>
            </a:extLst>
          </p:cNvPr>
          <p:cNvSpPr txBox="1"/>
          <p:nvPr/>
        </p:nvSpPr>
        <p:spPr>
          <a:xfrm>
            <a:off x="767408" y="1844824"/>
            <a:ext cx="3024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Park connectivity</a:t>
            </a:r>
          </a:p>
          <a:p>
            <a:endParaRPr lang="en-NZ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16" name="Graphic 35" descr="Connected">
            <a:extLst>
              <a:ext uri="{FF2B5EF4-FFF2-40B4-BE49-F238E27FC236}">
                <a16:creationId xmlns:a16="http://schemas.microsoft.com/office/drawing/2014/main" id="{325C05FC-7E18-2F60-63D0-51E274AFD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600" y="2348880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69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91743" y="1484784"/>
            <a:ext cx="7079457" cy="4879341"/>
          </a:xfrm>
        </p:spPr>
        <p:txBody>
          <a:bodyPr>
            <a:normAutofit fontScale="92500" lnSpcReduction="10000"/>
          </a:bodyPr>
          <a:lstStyle/>
          <a:p>
            <a:pPr marL="1028700" lvl="1" indent="-342900">
              <a:spcAft>
                <a:spcPts val="600"/>
              </a:spcAft>
            </a:pPr>
            <a:r>
              <a:rPr lang="en-NZ" u="sng">
                <a:latin typeface="National 2" panose="02000003000000000000" pitchFamily="50" charset="0"/>
              </a:rPr>
              <a:t>Karioitahi Reserve 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A majority of comments on this theme are concerned with: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vehicle use on the beach 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people worried about dangerous driving behaviours, vehicle and pedestrian incidents and near misses 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environmental damage to the surrounding area</a:t>
            </a:r>
          </a:p>
          <a:p>
            <a:pPr marL="1143000" lvl="1" indent="-457200">
              <a:spcAft>
                <a:spcPts val="600"/>
              </a:spcAft>
            </a:pPr>
            <a:r>
              <a:rPr lang="en-NZ" u="sng">
                <a:latin typeface="National 2" panose="02000003000000000000" pitchFamily="50" charset="0"/>
              </a:rPr>
              <a:t>Other concerns</a:t>
            </a:r>
            <a:endParaRPr lang="en-NZ">
              <a:latin typeface="National 2" panose="02000003000000000000" pitchFamily="50" charset="0"/>
            </a:endParaRP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A number of comments noted their concern with: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Anti-social/intimidating behaviour, in parks and in car park areas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Safety of school students at pick up/drop off points along a busy rural road, adjoining Bell Field/Ardmore Hall</a:t>
            </a:r>
          </a:p>
          <a:p>
            <a:pPr marL="1943100" lvl="3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NZ">
                <a:latin typeface="National 2" panose="02000003000000000000" pitchFamily="50" charset="0"/>
              </a:rPr>
              <a:t>Lack of path lighting in some reserves for walkers, particularly women</a:t>
            </a:r>
          </a:p>
          <a:p>
            <a:pPr marL="1943100" lvl="3" indent="-342900">
              <a:buFont typeface="Wingdings" panose="05000000000000000000" pitchFamily="2" charset="2"/>
              <a:buChar char="Ø"/>
            </a:pPr>
            <a:endParaRPr lang="en-NZ">
              <a:latin typeface="National 2" panose="02000003000000000000" pitchFamily="50" charset="0"/>
            </a:endParaRPr>
          </a:p>
          <a:p>
            <a:pPr lvl="1" indent="0">
              <a:buNone/>
            </a:pP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C68C99-9A97-5ABF-86E1-07A43D5B0486}"/>
              </a:ext>
            </a:extLst>
          </p:cNvPr>
          <p:cNvSpPr txBox="1"/>
          <p:nvPr/>
        </p:nvSpPr>
        <p:spPr>
          <a:xfrm>
            <a:off x="767408" y="1844824"/>
            <a:ext cx="30243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Public safety/ vehicle use</a:t>
            </a:r>
          </a:p>
          <a:p>
            <a:endParaRPr lang="en-NZ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12" name="Picture 11" descr="A blue car with two headlights&#10;&#10;Description automatically generated">
            <a:extLst>
              <a:ext uri="{FF2B5EF4-FFF2-40B4-BE49-F238E27FC236}">
                <a16:creationId xmlns:a16="http://schemas.microsoft.com/office/drawing/2014/main" id="{02C29917-FD81-A75D-A466-45431278F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33" y="2943050"/>
            <a:ext cx="892733" cy="892733"/>
          </a:xfrm>
          <a:prstGeom prst="rect">
            <a:avLst/>
          </a:prstGeom>
        </p:spPr>
      </p:pic>
      <p:pic>
        <p:nvPicPr>
          <p:cNvPr id="14" name="Picture 13" descr="A blue exclamation mark&#10;&#10;Description automatically generated">
            <a:extLst>
              <a:ext uri="{FF2B5EF4-FFF2-40B4-BE49-F238E27FC236}">
                <a16:creationId xmlns:a16="http://schemas.microsoft.com/office/drawing/2014/main" id="{A4ED9A86-E78E-5A29-0895-E0B806E23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985" y="2942326"/>
            <a:ext cx="780945" cy="78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806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91743" y="1728788"/>
            <a:ext cx="7079457" cy="4635337"/>
          </a:xfrm>
        </p:spPr>
        <p:txBody>
          <a:bodyPr>
            <a:normAutofit/>
          </a:bodyPr>
          <a:lstStyle/>
          <a:p>
            <a:pPr marL="1143000" lvl="1" indent="-457200">
              <a:spcAft>
                <a:spcPts val="600"/>
              </a:spcAft>
            </a:pPr>
            <a:r>
              <a:rPr lang="en-NZ">
                <a:latin typeface="National 2" panose="02000003000000000000" pitchFamily="50" charset="0"/>
              </a:rPr>
              <a:t>Many submitters noted the value of Karioitahi Reserve, to provide for paragliding/hang gliding opportunities.</a:t>
            </a:r>
          </a:p>
          <a:p>
            <a:pPr marL="1143000" lvl="1" indent="-457200">
              <a:spcAft>
                <a:spcPts val="600"/>
              </a:spcAft>
            </a:pPr>
            <a:r>
              <a:rPr lang="en-NZ">
                <a:latin typeface="National 2" panose="02000003000000000000" pitchFamily="50" charset="0"/>
              </a:rPr>
              <a:t>Many submitters requested the development of new/improved sports facilities such as: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New all-weather football pitch at Beachlands Domain.</a:t>
            </a:r>
          </a:p>
          <a:p>
            <a:pPr marL="14859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New sports facilities and improved maintenance of playing fields at Karaka Sports Park.</a:t>
            </a:r>
          </a:p>
          <a:p>
            <a:pPr marL="1485900" lvl="2" indent="-342900">
              <a:buFont typeface="Courier New" panose="02070309020205020404" pitchFamily="49" charset="0"/>
              <a:buChar char="o"/>
            </a:pPr>
            <a:endParaRPr lang="en-NZ">
              <a:latin typeface="National 2" panose="02000003000000000000" pitchFamily="50" charset="0"/>
            </a:endParaRPr>
          </a:p>
          <a:p>
            <a:pPr lvl="1" indent="0">
              <a:buNone/>
            </a:pP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C68C99-9A97-5ABF-86E1-07A43D5B0486}"/>
              </a:ext>
            </a:extLst>
          </p:cNvPr>
          <p:cNvSpPr txBox="1"/>
          <p:nvPr/>
        </p:nvSpPr>
        <p:spPr>
          <a:xfrm>
            <a:off x="767408" y="1844824"/>
            <a:ext cx="30243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Recreational/ sports activities</a:t>
            </a:r>
          </a:p>
          <a:p>
            <a:endParaRPr lang="en-NZ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10" name="Picture 9" descr="A person holding a parachute&#10;&#10;Description automatically generated">
            <a:extLst>
              <a:ext uri="{FF2B5EF4-FFF2-40B4-BE49-F238E27FC236}">
                <a16:creationId xmlns:a16="http://schemas.microsoft.com/office/drawing/2014/main" id="{52BE6419-06D4-057A-BF59-3788F00DB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944721"/>
            <a:ext cx="968952" cy="968952"/>
          </a:xfrm>
          <a:prstGeom prst="rect">
            <a:avLst/>
          </a:prstGeom>
        </p:spPr>
      </p:pic>
      <p:pic>
        <p:nvPicPr>
          <p:cNvPr id="13" name="Picture 12" descr="A blue line drawing of a football field&#10;&#10;Description automatically generated">
            <a:extLst>
              <a:ext uri="{FF2B5EF4-FFF2-40B4-BE49-F238E27FC236}">
                <a16:creationId xmlns:a16="http://schemas.microsoft.com/office/drawing/2014/main" id="{8D803D13-4879-B5A5-4193-46D1B40AF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475" y="2818852"/>
            <a:ext cx="1336903" cy="1336903"/>
          </a:xfrm>
          <a:prstGeom prst="rect">
            <a:avLst/>
          </a:prstGeom>
          <a:ln>
            <a:noFill/>
          </a:ln>
        </p:spPr>
      </p:pic>
      <p:pic>
        <p:nvPicPr>
          <p:cNvPr id="15" name="Graphic 12776" descr="Soccer ball">
            <a:extLst>
              <a:ext uri="{FF2B5EF4-FFF2-40B4-BE49-F238E27FC236}">
                <a16:creationId xmlns:a16="http://schemas.microsoft.com/office/drawing/2014/main" id="{FFCFA956-2FEC-7759-D8C7-47AD2F7E1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5837" y="3147262"/>
            <a:ext cx="680085" cy="6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06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91743" y="1728788"/>
            <a:ext cx="7079457" cy="4635337"/>
          </a:xfrm>
        </p:spPr>
        <p:txBody>
          <a:bodyPr>
            <a:normAutofit/>
          </a:bodyPr>
          <a:lstStyle/>
          <a:p>
            <a:pPr marL="1143000" lvl="1" indent="-457200">
              <a:spcAft>
                <a:spcPts val="600"/>
              </a:spcAft>
            </a:pPr>
            <a:r>
              <a:rPr lang="en-NZ">
                <a:latin typeface="National 2" panose="02000003000000000000" pitchFamily="50" charset="0"/>
              </a:rPr>
              <a:t>A number of submitters have noted their concern with dogs being off leash in parks and causing some level of distress/danger to other park users.</a:t>
            </a:r>
          </a:p>
          <a:p>
            <a:pPr marL="1143000" lvl="1" indent="-457200">
              <a:spcAft>
                <a:spcPts val="600"/>
              </a:spcAft>
            </a:pPr>
            <a:r>
              <a:rPr lang="en-NZ">
                <a:latin typeface="National 2" panose="02000003000000000000" pitchFamily="50" charset="0"/>
              </a:rPr>
              <a:t>Some submitters noted the presence of dog poo/a lack of dog waste bins in parks.</a:t>
            </a:r>
          </a:p>
          <a:p>
            <a:pPr marL="1143000" lvl="1" indent="-457200">
              <a:spcAft>
                <a:spcPts val="600"/>
              </a:spcAft>
            </a:pPr>
            <a:r>
              <a:rPr lang="en-NZ">
                <a:latin typeface="National 2" panose="02000003000000000000" pitchFamily="50" charset="0"/>
              </a:rPr>
              <a:t>Many submitters mentioned the benefits of local parks for exercising their dogs.</a:t>
            </a:r>
          </a:p>
          <a:p>
            <a:pPr lvl="1" indent="0">
              <a:buNone/>
            </a:pP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C68C99-9A97-5ABF-86E1-07A43D5B0486}"/>
              </a:ext>
            </a:extLst>
          </p:cNvPr>
          <p:cNvSpPr txBox="1"/>
          <p:nvPr/>
        </p:nvSpPr>
        <p:spPr>
          <a:xfrm>
            <a:off x="767408" y="1844824"/>
            <a:ext cx="30243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Dogs</a:t>
            </a:r>
          </a:p>
          <a:p>
            <a:endParaRPr lang="en-NZ">
              <a:solidFill>
                <a:schemeClr val="accent1"/>
              </a:solidFill>
              <a:latin typeface="National 2" panose="02000003000000000000" pitchFamily="50" charset="0"/>
            </a:endParaRPr>
          </a:p>
        </p:txBody>
      </p:sp>
      <p:pic>
        <p:nvPicPr>
          <p:cNvPr id="6" name="Picture 5" descr="A person walking a dog&#10;&#10;Description automatically generated">
            <a:extLst>
              <a:ext uri="{FF2B5EF4-FFF2-40B4-BE49-F238E27FC236}">
                <a16:creationId xmlns:a16="http://schemas.microsoft.com/office/drawing/2014/main" id="{BBE6ECE8-374E-7ECB-DBEA-6969D0F5B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7" y="2514600"/>
            <a:ext cx="1137858" cy="113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24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15879" y="1728788"/>
            <a:ext cx="6552729" cy="4635337"/>
          </a:xfrm>
        </p:spPr>
        <p:txBody>
          <a:bodyPr/>
          <a:lstStyle/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A number of submitters made requests for either new tree plantings and/or more weeding to be done to better maintain their local parks, in particular at Platts Mills Reserve, Hickeys Recreation Reserve and Rooseville Park.</a:t>
            </a:r>
          </a:p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Several submitters noted the need for track improvements/repairs, in particular at Platts Mills Reserve.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8669C-C13C-1CA5-15D0-1A9A7092AC01}"/>
              </a:ext>
            </a:extLst>
          </p:cNvPr>
          <p:cNvSpPr txBox="1"/>
          <p:nvPr/>
        </p:nvSpPr>
        <p:spPr>
          <a:xfrm>
            <a:off x="839416" y="1772816"/>
            <a:ext cx="338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Vegetation and track maintenance</a:t>
            </a:r>
          </a:p>
          <a:p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5" name="Graphic 33" descr="Leaf">
            <a:extLst>
              <a:ext uri="{FF2B5EF4-FFF2-40B4-BE49-F238E27FC236}">
                <a16:creationId xmlns:a16="http://schemas.microsoft.com/office/drawing/2014/main" id="{5E54D1CC-5084-9A28-8A6B-81CC15377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48" y="3078278"/>
            <a:ext cx="701675" cy="701675"/>
          </a:xfrm>
          <a:prstGeom prst="rect">
            <a:avLst/>
          </a:prstGeom>
        </p:spPr>
      </p:pic>
      <p:pic>
        <p:nvPicPr>
          <p:cNvPr id="6" name="Graphic 12134" descr="Park scene">
            <a:extLst>
              <a:ext uri="{FF2B5EF4-FFF2-40B4-BE49-F238E27FC236}">
                <a16:creationId xmlns:a16="http://schemas.microsoft.com/office/drawing/2014/main" id="{169A2DC7-5353-9456-FA2D-F587B8AC0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9061" y="2551544"/>
            <a:ext cx="1323439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74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AA18A-3996-9B18-A4F0-F6177FB5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332656"/>
            <a:ext cx="9563100" cy="443198"/>
          </a:xfrm>
        </p:spPr>
        <p:txBody>
          <a:bodyPr/>
          <a:lstStyle/>
          <a:p>
            <a:r>
              <a:rPr lang="mi-NZ">
                <a:latin typeface="National 2" panose="02000003000000000000" pitchFamily="50" charset="0"/>
              </a:rPr>
              <a:t>Summary of main themes 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95140-AA75-4112-5FD7-6E16BA5B9F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15879" y="1728788"/>
            <a:ext cx="6552729" cy="4635337"/>
          </a:xfrm>
        </p:spPr>
        <p:txBody>
          <a:bodyPr/>
          <a:lstStyle/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A number of submitters noted the need for more regular maintenance and replacement of failing assets at a number of launching sites for boats, in particular at Te Toro Recreation Reserve.</a:t>
            </a:r>
          </a:p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NZ">
                <a:latin typeface="National 2" panose="02000003000000000000" pitchFamily="50" charset="0"/>
              </a:rPr>
              <a:t>Some submitters noted the seawall at Sunkist Bay Reserve in a state of disrepair and needing to be fixed.</a:t>
            </a:r>
          </a:p>
          <a:p>
            <a:pPr marL="1028700" lvl="1" indent="-342900">
              <a:buFont typeface="Courier New" panose="02070309020205020404" pitchFamily="49" charset="0"/>
              <a:buChar char="o"/>
            </a:pP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8669C-C13C-1CA5-15D0-1A9A7092AC01}"/>
              </a:ext>
            </a:extLst>
          </p:cNvPr>
          <p:cNvSpPr txBox="1"/>
          <p:nvPr/>
        </p:nvSpPr>
        <p:spPr>
          <a:xfrm>
            <a:off x="839416" y="1772816"/>
            <a:ext cx="338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Coastal asset maintenance</a:t>
            </a:r>
          </a:p>
          <a:p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9" name="Graphic 12139" descr="Wave">
            <a:extLst>
              <a:ext uri="{FF2B5EF4-FFF2-40B4-BE49-F238E27FC236}">
                <a16:creationId xmlns:a16="http://schemas.microsoft.com/office/drawing/2014/main" id="{5F57251C-002F-6072-A338-8CECAC2E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9416" y="29262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61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102C-B45F-0C40-6A4F-C694764C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321506"/>
            <a:ext cx="9563100" cy="443198"/>
          </a:xfrm>
        </p:spPr>
        <p:txBody>
          <a:bodyPr/>
          <a:lstStyle/>
          <a:p>
            <a:r>
              <a:rPr lang="en-GB" sz="3200"/>
              <a:t>Submissions from organisations/volunteer groups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A4F6D9-AF2B-EB3D-401F-007DA2101A37}"/>
              </a:ext>
            </a:extLst>
          </p:cNvPr>
          <p:cNvSpPr txBox="1"/>
          <p:nvPr/>
        </p:nvSpPr>
        <p:spPr>
          <a:xfrm>
            <a:off x="839416" y="1495817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Herenga ā </a:t>
            </a:r>
            <a:r>
              <a:rPr lang="en-NZ" sz="2400" b="1" err="1">
                <a:solidFill>
                  <a:schemeClr val="accent1"/>
                </a:solidFill>
                <a:latin typeface="National 2" panose="02000003000000000000" pitchFamily="50" charset="0"/>
              </a:rPr>
              <a:t>Nuku</a:t>
            </a:r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 Aotearoa (Outdoor Access Commission)</a:t>
            </a:r>
          </a:p>
          <a:p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4" name="Picture 2" descr="Herenga ā Nuku Aotearoa, the Outdoor Access Commission">
            <a:extLst>
              <a:ext uri="{FF2B5EF4-FFF2-40B4-BE49-F238E27FC236}">
                <a16:creationId xmlns:a16="http://schemas.microsoft.com/office/drawing/2014/main" id="{023C56E8-C0E0-5BBB-3EAE-48AB05473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92" y="3202669"/>
            <a:ext cx="2313492" cy="7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667386-A623-E5BE-B837-4E958FE4C391}"/>
              </a:ext>
            </a:extLst>
          </p:cNvPr>
          <p:cNvSpPr txBox="1"/>
          <p:nvPr/>
        </p:nvSpPr>
        <p:spPr>
          <a:xfrm>
            <a:off x="4367808" y="1340768"/>
            <a:ext cx="6696744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Encourage further improvements to the connectivity for Franklin’s local park network, and have the LPMP seek to integrate the aspirations of a number of greenways/trails plans.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Opposes the potential of esplanade reserves to be considered for divestment across the Franklin Local Board area.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Ensure that reserves are able to provide for public access when leases, licenses and easements are granted.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Seek to mitigate the impact of encroachments on the community connectivity of local parks. </a:t>
            </a:r>
          </a:p>
        </p:txBody>
      </p:sp>
    </p:spTree>
    <p:extLst>
      <p:ext uri="{BB962C8B-B14F-4D97-AF65-F5344CB8AC3E}">
        <p14:creationId xmlns:p14="http://schemas.microsoft.com/office/powerpoint/2010/main" val="3645414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6E63D-5118-C8D6-FA2F-B5F99F6D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321506"/>
            <a:ext cx="9563100" cy="443198"/>
          </a:xfrm>
        </p:spPr>
        <p:txBody>
          <a:bodyPr/>
          <a:lstStyle/>
          <a:p>
            <a:r>
              <a:rPr lang="en-GB" sz="3200"/>
              <a:t>Submissions from organisations/volunteer groups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1B7C6-A12A-EB4E-751A-E248C46D31F9}"/>
              </a:ext>
            </a:extLst>
          </p:cNvPr>
          <p:cNvSpPr txBox="1"/>
          <p:nvPr/>
        </p:nvSpPr>
        <p:spPr>
          <a:xfrm>
            <a:off x="826678" y="1419619"/>
            <a:ext cx="338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Āwhitu Peninsula Landcare</a:t>
            </a:r>
          </a:p>
          <a:p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58840-8AC8-F88A-C566-415CD642A752}"/>
              </a:ext>
            </a:extLst>
          </p:cNvPr>
          <p:cNvSpPr txBox="1"/>
          <p:nvPr/>
        </p:nvSpPr>
        <p:spPr>
          <a:xfrm>
            <a:off x="4379700" y="1158419"/>
            <a:ext cx="669674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Redirect high-impact activities away from sensitive environments by developing bespoke recreational reserves.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Advocate to minimise vehicles on beaches and mitigate their impact (in particular Karioitahi Beach).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Provide for public green spaces with native plant canopy and pest control, providing habitat and food source for native wildlife.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Support local efforts to plant coastal dunes for erosion control.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Enact Te </a:t>
            </a:r>
            <a:r>
              <a:rPr lang="en-NZ" err="1">
                <a:solidFill>
                  <a:schemeClr val="accent1"/>
                </a:solidFill>
                <a:latin typeface="National 2" panose="02000003000000000000" pitchFamily="50" charset="0"/>
              </a:rPr>
              <a:t>Tiriti</a:t>
            </a: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 o Waitangi, ensuring the voices of mana whenua are represented in both decision-making and the presentation of public spaces.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7" name="Picture 2" descr="Awhitu Peninsula Landcare">
            <a:extLst>
              <a:ext uri="{FF2B5EF4-FFF2-40B4-BE49-F238E27FC236}">
                <a16:creationId xmlns:a16="http://schemas.microsoft.com/office/drawing/2014/main" id="{14414D02-6B16-DAD9-FA61-53D3012D5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6" y="2448663"/>
            <a:ext cx="2442083" cy="79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Awhitu Landcare • Awhitu, environment, native trees, waterways,  sustainability, volunteer, wildlife, pests, landcare, community">
            <a:extLst>
              <a:ext uri="{FF2B5EF4-FFF2-40B4-BE49-F238E27FC236}">
                <a16:creationId xmlns:a16="http://schemas.microsoft.com/office/drawing/2014/main" id="{74E4D0E9-6855-490B-91DE-FBB2870D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4832672"/>
            <a:ext cx="3207391" cy="173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341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09307-9194-7609-8E27-4C3D7CF71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321506"/>
            <a:ext cx="9563100" cy="443198"/>
          </a:xfrm>
        </p:spPr>
        <p:txBody>
          <a:bodyPr/>
          <a:lstStyle/>
          <a:p>
            <a:r>
              <a:rPr lang="en-GB" sz="3200"/>
              <a:t>Submissions from organisations/volunteer groups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D412D5-44B9-08FF-823F-F3444E1D9495}"/>
              </a:ext>
            </a:extLst>
          </p:cNvPr>
          <p:cNvSpPr txBox="1"/>
          <p:nvPr/>
        </p:nvSpPr>
        <p:spPr>
          <a:xfrm>
            <a:off x="878415" y="1443198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err="1">
                <a:solidFill>
                  <a:schemeClr val="accent1"/>
                </a:solidFill>
                <a:latin typeface="National 2" panose="02000003000000000000" pitchFamily="50" charset="0"/>
              </a:rPr>
              <a:t>Whakaupoko</a:t>
            </a:r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 Landcare</a:t>
            </a:r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F5B99-1DCC-B6C6-621A-A4BF65E7C626}"/>
              </a:ext>
            </a:extLst>
          </p:cNvPr>
          <p:cNvSpPr txBox="1"/>
          <p:nvPr/>
        </p:nvSpPr>
        <p:spPr>
          <a:xfrm>
            <a:off x="4367808" y="1340768"/>
            <a:ext cx="669674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Provided an overview of volunteering work that has occurred in parks and reserves in Pukekohe, with the support of a number of schools (such as Tamaoho School, </a:t>
            </a:r>
            <a:r>
              <a:rPr lang="en-NZ" err="1">
                <a:solidFill>
                  <a:schemeClr val="accent1"/>
                </a:solidFill>
                <a:latin typeface="National 2" panose="02000003000000000000" pitchFamily="50" charset="0"/>
              </a:rPr>
              <a:t>Waiua</a:t>
            </a: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 Pa School, Wesley College and Pukekohe High School).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Advocating for funding to further enhance the Pukekohe Five Summits Walk and Cycle Trail.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>
              <a:latin typeface="National 2" panose="02000003000000000000" pitchFamily="50" charset="0"/>
            </a:endParaRPr>
          </a:p>
        </p:txBody>
      </p:sp>
      <p:pic>
        <p:nvPicPr>
          <p:cNvPr id="6" name="Picture 2" descr="Whakaupoko Landcare Group | Facebook">
            <a:extLst>
              <a:ext uri="{FF2B5EF4-FFF2-40B4-BE49-F238E27FC236}">
                <a16:creationId xmlns:a16="http://schemas.microsoft.com/office/drawing/2014/main" id="{9B44CE52-B49A-2347-708B-2136CE6A0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5" y="2603938"/>
            <a:ext cx="2697932" cy="109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9181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3E6694B-A547-92E7-5916-4EC27D546F33}"/>
              </a:ext>
            </a:extLst>
          </p:cNvPr>
          <p:cNvSpPr txBox="1">
            <a:spLocks/>
          </p:cNvSpPr>
          <p:nvPr/>
        </p:nvSpPr>
        <p:spPr>
          <a:xfrm>
            <a:off x="695400" y="321506"/>
            <a:ext cx="9563100" cy="4431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spc="-100" baseline="0">
                <a:solidFill>
                  <a:srgbClr val="003F66"/>
                </a:solidFill>
                <a:latin typeface="National 2" panose="02000003000000000000" pitchFamily="50" charset="0"/>
                <a:ea typeface="+mj-ea"/>
                <a:cs typeface="+mj-cs"/>
              </a:defRPr>
            </a:lvl1pPr>
          </a:lstStyle>
          <a:p>
            <a:r>
              <a:rPr lang="en-GB" sz="3200"/>
              <a:t>Submissions from organisations/volunteer groups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43EF1-BC48-62E5-258D-1BC12637E984}"/>
              </a:ext>
            </a:extLst>
          </p:cNvPr>
          <p:cNvSpPr txBox="1"/>
          <p:nvPr/>
        </p:nvSpPr>
        <p:spPr>
          <a:xfrm>
            <a:off x="839416" y="1477135"/>
            <a:ext cx="3384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>
                <a:solidFill>
                  <a:schemeClr val="accent1"/>
                </a:solidFill>
                <a:latin typeface="National 2" panose="02000003000000000000" pitchFamily="50" charset="0"/>
              </a:rPr>
              <a:t>Transpower</a:t>
            </a:r>
          </a:p>
          <a:p>
            <a:endParaRPr lang="en-NZ">
              <a:latin typeface="National 2" panose="02000003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D8FEDA-A503-C3FB-A2E9-46C594BFB944}"/>
              </a:ext>
            </a:extLst>
          </p:cNvPr>
          <p:cNvSpPr txBox="1"/>
          <p:nvPr/>
        </p:nvSpPr>
        <p:spPr>
          <a:xfrm>
            <a:off x="4367808" y="1338636"/>
            <a:ext cx="669674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With the development of the Franklin Local Parks Management Plan, it is important to be aware of where transmissions lines intersect with the local parks network.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>
                <a:solidFill>
                  <a:schemeClr val="accent1"/>
                </a:solidFill>
                <a:latin typeface="National 2" panose="02000003000000000000" pitchFamily="50" charset="0"/>
              </a:rPr>
              <a:t>In particular, this is important to be aware of the implications of where trees can be planted in the park, and not being planted within close proximity of these transmission lines.</a:t>
            </a:r>
          </a:p>
        </p:txBody>
      </p:sp>
      <p:pic>
        <p:nvPicPr>
          <p:cNvPr id="13" name="Picture 4" descr="Transpower releases 2020/21 Statement of Corporate Intent | Transpower">
            <a:extLst>
              <a:ext uri="{FF2B5EF4-FFF2-40B4-BE49-F238E27FC236}">
                <a16:creationId xmlns:a16="http://schemas.microsoft.com/office/drawing/2014/main" id="{6BB9BFEB-CA6B-5AEF-37F3-FE168220A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2215799"/>
            <a:ext cx="2593172" cy="31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Trees next to powerlines">
            <a:extLst>
              <a:ext uri="{FF2B5EF4-FFF2-40B4-BE49-F238E27FC236}">
                <a16:creationId xmlns:a16="http://schemas.microsoft.com/office/drawing/2014/main" id="{ABD107A1-92CC-268C-45EA-7D11B6361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3283955"/>
            <a:ext cx="2376264" cy="316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540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>
            <a:extLst>
              <a:ext uri="{FF2B5EF4-FFF2-40B4-BE49-F238E27FC236}">
                <a16:creationId xmlns:a16="http://schemas.microsoft.com/office/drawing/2014/main" id="{EAD4446C-B051-7E44-AACC-C9C45D254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456" y="3474400"/>
            <a:ext cx="9539833" cy="2042832"/>
          </a:xfrm>
        </p:spPr>
        <p:txBody>
          <a:bodyPr anchor="b" anchorCtr="0">
            <a:normAutofit/>
          </a:bodyPr>
          <a:lstStyle/>
          <a:p>
            <a:r>
              <a:rPr lang="en-GB" dirty="0"/>
              <a:t>End of presentation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913188"/>
      </p:ext>
    </p:extLst>
  </p:cSld>
  <p:clrMapOvr>
    <a:masterClrMapping/>
  </p:clrMapOvr>
</p:sld>
</file>

<file path=ppt/theme/theme1.xml><?xml version="1.0" encoding="utf-8"?>
<a:theme xmlns:a="http://schemas.openxmlformats.org/drawingml/2006/main" name="Auckland Council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 Presentation template-Beta7-National2.potx" id="{0BA27403-6273-4FB5-9DDB-1996FFA3B4F1}" vid="{B37DF445-8B98-4BEE-932A-DCBDC9DAA6C5}"/>
    </a:ext>
  </a:extLst>
</a:theme>
</file>

<file path=ppt/theme/theme2.xml><?xml version="1.0" encoding="utf-8"?>
<a:theme xmlns:a="http://schemas.openxmlformats.org/drawingml/2006/main" name="IMAGE SLIDE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 Presentation template-Beta7-National2.potx" id="{0BA27403-6273-4FB5-9DDB-1996FFA3B4F1}" vid="{095A4434-B21D-4107-A0C9-85BA46FE8170}"/>
    </a:ext>
  </a:extLst>
</a:theme>
</file>

<file path=ppt/theme/theme3.xml><?xml version="1.0" encoding="utf-8"?>
<a:theme xmlns:a="http://schemas.openxmlformats.org/drawingml/2006/main" name="TITLE SLIDE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 Presentation template-Beta7-National2.potx" id="{0BA27403-6273-4FB5-9DDB-1996FFA3B4F1}" vid="{E8BCFC53-71B9-49BD-9DB8-8A5F4CF4A7EF}"/>
    </a:ext>
  </a:extLst>
</a:theme>
</file>

<file path=ppt/theme/theme4.xml><?xml version="1.0" encoding="utf-8"?>
<a:theme xmlns:a="http://schemas.openxmlformats.org/drawingml/2006/main" name="SLIDE VARIATION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 Presentation template-Beta7-National2.potx" id="{0BA27403-6273-4FB5-9DDB-1996FFA3B4F1}" vid="{07673D6E-0889-4197-880A-E3BA24664F1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ECA97D56DF474BA046737E489609F0" ma:contentTypeVersion="15" ma:contentTypeDescription="Create a new document." ma:contentTypeScope="" ma:versionID="a8e6670317fb061c2fda4549c6bd3c46">
  <xsd:schema xmlns:xsd="http://www.w3.org/2001/XMLSchema" xmlns:xs="http://www.w3.org/2001/XMLSchema" xmlns:p="http://schemas.microsoft.com/office/2006/metadata/properties" xmlns:ns2="391e161f-6965-43c4-9786-37be5c5fad78" xmlns:ns3="caaa97d6-8515-49dc-bd4a-a39a00700bf3" targetNamespace="http://schemas.microsoft.com/office/2006/metadata/properties" ma:root="true" ma:fieldsID="557098dc0ec4cd780bc0ef74dbb108b5" ns2:_="" ns3:_="">
    <xsd:import namespace="391e161f-6965-43c4-9786-37be5c5fad78"/>
    <xsd:import namespace="caaa97d6-8515-49dc-bd4a-a39a00700b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_Flow_SignoffStatu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e161f-6965-43c4-9786-37be5c5fa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1b3042b-885f-480d-b59e-e43ccdf1ef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a97d6-8515-49dc-bd4a-a39a00700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0ad8706-75fc-4a90-be6c-3860d829d066}" ma:internalName="TaxCatchAll" ma:showField="CatchAllData" ma:web="caaa97d6-8515-49dc-bd4a-a39a00700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1e161f-6965-43c4-9786-37be5c5fad78">
      <Terms xmlns="http://schemas.microsoft.com/office/infopath/2007/PartnerControls"/>
    </lcf76f155ced4ddcb4097134ff3c332f>
    <TaxCatchAll xmlns="caaa97d6-8515-49dc-bd4a-a39a00700bf3" xsi:nil="true"/>
    <_Flow_SignoffStatus xmlns="391e161f-6965-43c4-9786-37be5c5fad78" xsi:nil="true"/>
  </documentManagement>
</p:properties>
</file>

<file path=customXml/itemProps1.xml><?xml version="1.0" encoding="utf-8"?>
<ds:datastoreItem xmlns:ds="http://schemas.openxmlformats.org/officeDocument/2006/customXml" ds:itemID="{5C1FC22C-60A7-4F1C-B673-195A468C4352}">
  <ds:schemaRefs>
    <ds:schemaRef ds:uri="391e161f-6965-43c4-9786-37be5c5fad78"/>
    <ds:schemaRef ds:uri="caaa97d6-8515-49dc-bd4a-a39a00700b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D6F011E-3461-4F50-97AD-B43CBCF7AF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3C5B37-30F3-4BC2-9F83-7DB62B8DC0C0}">
  <ds:schemaRefs>
    <ds:schemaRef ds:uri="391e161f-6965-43c4-9786-37be5c5fad78"/>
    <ds:schemaRef ds:uri="http://purl.org/dc/elements/1.1/"/>
    <ds:schemaRef ds:uri="http://schemas.openxmlformats.org/package/2006/metadata/core-properties"/>
    <ds:schemaRef ds:uri="caaa97d6-8515-49dc-bd4a-a39a00700bf3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1298</TotalTime>
  <Words>3120</Words>
  <Application>Microsoft Office PowerPoint</Application>
  <PresentationFormat>Widescreen</PresentationFormat>
  <Paragraphs>373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Arial</vt:lpstr>
      <vt:lpstr>Arial Nova</vt:lpstr>
      <vt:lpstr>Calibri</vt:lpstr>
      <vt:lpstr>Courier New</vt:lpstr>
      <vt:lpstr>National 2</vt:lpstr>
      <vt:lpstr>Wingdings</vt:lpstr>
      <vt:lpstr>Auckland Council</vt:lpstr>
      <vt:lpstr>IMAGE SLIDES</vt:lpstr>
      <vt:lpstr>TITLE SLIDES</vt:lpstr>
      <vt:lpstr>SLIDE VARIATIONS</vt:lpstr>
      <vt:lpstr>Franklin Local Parks Management Plan </vt:lpstr>
      <vt:lpstr>Summary of presentation</vt:lpstr>
      <vt:lpstr>Overview of Franklin Local Park Management Plan project</vt:lpstr>
      <vt:lpstr>Overview of public consultation</vt:lpstr>
      <vt:lpstr>How the public consultation was publicised?</vt:lpstr>
      <vt:lpstr>Who gave feedback and how? </vt:lpstr>
      <vt:lpstr>Social Pinpoint – online engagement tool</vt:lpstr>
      <vt:lpstr>Demographic information of submitters</vt:lpstr>
      <vt:lpstr>Local parks with the most submitter comments across Franklin</vt:lpstr>
      <vt:lpstr>Local parks in Waiuku subdivision referred to by submitters</vt:lpstr>
      <vt:lpstr>Local parks in Pukekohe subdivision referred to by submitters</vt:lpstr>
      <vt:lpstr>Local parks in Wairoa subdivision referred to by submitters</vt:lpstr>
      <vt:lpstr>Submissions relating to Question 1</vt:lpstr>
      <vt:lpstr>Submissions relating to Question 2</vt:lpstr>
      <vt:lpstr>Submissions relating to Question 3</vt:lpstr>
      <vt:lpstr>Franklin Local Board Subdivisions - Parks with the most submissions</vt:lpstr>
      <vt:lpstr>PowerPoint Presentation</vt:lpstr>
      <vt:lpstr>Karioitahi Reserve/Beach</vt:lpstr>
      <vt:lpstr>Te Toro Recreation Reserve</vt:lpstr>
      <vt:lpstr>Massey Park</vt:lpstr>
      <vt:lpstr>PowerPoint Presentation</vt:lpstr>
      <vt:lpstr>Hickeys Recreation Reserve</vt:lpstr>
      <vt:lpstr>Karaka Sports Park</vt:lpstr>
      <vt:lpstr>Bledisloe Park</vt:lpstr>
      <vt:lpstr>PowerPoint Presentation</vt:lpstr>
      <vt:lpstr>Beachlands Domain</vt:lpstr>
      <vt:lpstr>Bell Field/Ardmore Hall </vt:lpstr>
      <vt:lpstr>Te Puru Park</vt:lpstr>
      <vt:lpstr>Dr Adah Platts-Mills Reserve</vt:lpstr>
      <vt:lpstr>PowerPoint Presentation</vt:lpstr>
      <vt:lpstr>Summary of main themes </vt:lpstr>
      <vt:lpstr>Summary of main themes </vt:lpstr>
      <vt:lpstr>Summary of main themes </vt:lpstr>
      <vt:lpstr>Summary of main themes </vt:lpstr>
      <vt:lpstr>Summary of main themes </vt:lpstr>
      <vt:lpstr>Summary of main themes </vt:lpstr>
      <vt:lpstr>Submissions from organisations/volunteer groups </vt:lpstr>
      <vt:lpstr>Submissions from organisations/volunteer groups </vt:lpstr>
      <vt:lpstr>Submissions from organisations/volunteer groups </vt:lpstr>
      <vt:lpstr>PowerPoint Presentation</vt:lpstr>
      <vt:lpstr>PowerPoint Presentation</vt:lpstr>
    </vt:vector>
  </TitlesOfParts>
  <Company>Auckland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Papakura Local Parks Management Plan</dc:title>
  <dc:creator>Chris Khouri</dc:creator>
  <cp:lastModifiedBy>Chris Khouri</cp:lastModifiedBy>
  <cp:revision>8</cp:revision>
  <dcterms:created xsi:type="dcterms:W3CDTF">2023-11-14T00:34:02Z</dcterms:created>
  <dcterms:modified xsi:type="dcterms:W3CDTF">2024-04-16T22:44:12Z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0x01010078ECA97D56DF474BA046737E489609F0</vt:lpwstr>
  </property>
  <property fmtid="{D5CDD505-2E9C-101B-9397-08002B2CF9AE}" pid="3" name="MediaServiceImageTags">
    <vt:lpwstr/>
  </property>
</Properties>
</file>